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0" r:id="rId3"/>
    <p:sldId id="271" r:id="rId4"/>
    <p:sldId id="262" r:id="rId5"/>
    <p:sldId id="266" r:id="rId6"/>
    <p:sldId id="259" r:id="rId7"/>
    <p:sldId id="263" r:id="rId8"/>
    <p:sldId id="267" r:id="rId9"/>
    <p:sldId id="265" r:id="rId10"/>
    <p:sldId id="268" r:id="rId11"/>
    <p:sldId id="269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A897B-F773-4FA3-983F-A6D1EE701C72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84DB0B-80DC-4FC3-AE43-77817E1BC56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69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84DB0B-80DC-4FC3-AE43-77817E1BC56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2155825"/>
          </a:xfrm>
          <a:blipFill>
            <a:blip r:embed="rId3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200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200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4384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3600"/>
            <a:ext cx="9144000" cy="4724400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l"/>
            <a:r>
              <a:rPr lang="bn-BD" sz="12000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r>
              <a:rPr lang="bn-BD" sz="7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7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7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73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73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তিনটি সংখ্যার যোগফল বের করার একটি ফ্লোচার্ট অংকন কর।</a:t>
            </a: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74" y="0"/>
            <a:ext cx="9144000" cy="1981200"/>
          </a:xfrm>
          <a:noFill/>
        </p:spPr>
        <p:txBody>
          <a:bodyPr>
            <a:noAutofit/>
          </a:bodyPr>
          <a:lstStyle/>
          <a:p>
            <a:r>
              <a:rPr lang="bn-BD" sz="20000" dirty="0" smtClean="0">
                <a:solidFill>
                  <a:srgbClr val="92D050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20000" dirty="0">
              <a:solidFill>
                <a:srgbClr val="92D05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28800"/>
            <a:ext cx="9144000" cy="50292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6002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r>
              <a:rPr lang="bn-BD" sz="120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12000" dirty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600200"/>
            <a:ext cx="5105400" cy="5257800"/>
          </a:xfrm>
          <a:solidFill>
            <a:schemeClr val="tx2">
              <a:lumMod val="60000"/>
              <a:lumOff val="40000"/>
            </a:schemeClr>
          </a:solidFill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মুহাম্মদ হায়াতুল্লাহ</a:t>
            </a:r>
          </a:p>
          <a:p>
            <a:pPr>
              <a:buNone/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           সহকারী অধ্যাপক</a:t>
            </a:r>
          </a:p>
          <a:p>
            <a:pPr>
              <a:buFont typeface="Wingdings" pitchFamily="2" charset="2"/>
              <a:buChar char="v"/>
            </a:pPr>
            <a:r>
              <a:rPr lang="bn-BD" sz="44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আলীনগর কারিগরি ও বাণিজ্যিক  কলেজ</a:t>
            </a:r>
            <a:endParaRPr lang="en-US" sz="4400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5400" y="1600200"/>
            <a:ext cx="4038600" cy="52578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পাঠপরিচিতি 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 একাদশ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অধ্যায়ঃ ৫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প্রোগ্রামিং                কনসেপ্টস</a:t>
            </a:r>
            <a:endParaRPr lang="bn-BD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৪০ মিনিট</a:t>
            </a:r>
          </a:p>
          <a:p>
            <a:pPr marL="514350" indent="-514350">
              <a:buFont typeface="Wingdings" pitchFamily="2" charset="2"/>
              <a:buChar char="v"/>
            </a:pPr>
            <a:r>
              <a:rPr lang="bn-BD" sz="3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 ২৬-০৬-২০১৩</a:t>
            </a:r>
            <a:endParaRPr lang="en-US" sz="36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141" y="152400"/>
            <a:ext cx="4634681" cy="3429000"/>
          </a:xfrm>
          <a:prstGeom prst="rect">
            <a:avLst/>
          </a:prstGeom>
        </p:spPr>
      </p:pic>
      <p:sp>
        <p:nvSpPr>
          <p:cNvPr id="8" name="Oval 7"/>
          <p:cNvSpPr/>
          <p:nvPr/>
        </p:nvSpPr>
        <p:spPr>
          <a:xfrm>
            <a:off x="685799" y="381000"/>
            <a:ext cx="1828800" cy="1981200"/>
          </a:xfrm>
          <a:prstGeom prst="ellipse">
            <a:avLst/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rec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647700" y="3733800"/>
            <a:ext cx="4495800" cy="342899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457200" y="4572000"/>
            <a:ext cx="1524000" cy="1600200"/>
          </a:xfrm>
          <a:prstGeom prst="rect">
            <a:avLst/>
          </a:prstGeom>
          <a:noFill/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0826" y="157316"/>
            <a:ext cx="5105400" cy="3276600"/>
          </a:xfrm>
          <a:prstGeom prst="rect">
            <a:avLst/>
          </a:prstGeom>
          <a:ln>
            <a:noFill/>
          </a:ln>
        </p:spPr>
      </p:pic>
      <p:sp>
        <p:nvSpPr>
          <p:cNvPr id="11" name="Parallelogram 10"/>
          <p:cNvSpPr/>
          <p:nvPr/>
        </p:nvSpPr>
        <p:spPr>
          <a:xfrm rot="2757255">
            <a:off x="5474854" y="1124676"/>
            <a:ext cx="3065526" cy="2115769"/>
          </a:xfrm>
          <a:prstGeom prst="parallelogram">
            <a:avLst>
              <a:gd name="adj" fmla="val 92463"/>
            </a:avLst>
          </a:prstGeom>
          <a:noFill/>
          <a:ln w="571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 descr="arrow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8200" y="3657599"/>
            <a:ext cx="5105400" cy="3581400"/>
          </a:xfrm>
          <a:prstGeom prst="rect">
            <a:avLst/>
          </a:prstGeom>
        </p:spPr>
      </p:pic>
      <p:cxnSp>
        <p:nvCxnSpPr>
          <p:cNvPr id="13" name="Straight Arrow Connector 12"/>
          <p:cNvCxnSpPr/>
          <p:nvPr/>
        </p:nvCxnSpPr>
        <p:spPr>
          <a:xfrm flipV="1">
            <a:off x="6791633" y="3901922"/>
            <a:ext cx="1905000" cy="3124200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3310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7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rgbClr val="92D050"/>
          </a:solidFill>
        </p:spPr>
        <p:txBody>
          <a:bodyPr>
            <a:noAutofit/>
          </a:bodyPr>
          <a:lstStyle/>
          <a:p>
            <a:r>
              <a:rPr lang="bn-BD" sz="20000" i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ফ্লোচার্ট</a:t>
            </a:r>
            <a:endParaRPr lang="en-US" sz="20000" b="1" i="1" u="sng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905000"/>
            <a:ext cx="9144000" cy="4953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algn="l"/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1.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ফ্লোচার্ট কি বুঝতে পারবে।</a:t>
            </a:r>
            <a:b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2.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ফ্লোচার্ট এর কাজ বলতে পারবে।</a:t>
            </a:r>
            <a:b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3. </a:t>
            </a:r>
            <a:r>
              <a:rPr lang="bn-BD" sz="60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ফ্লোচার্ট এর সুবিধা বলতে পারবে।</a:t>
            </a:r>
            <a:endParaRPr lang="en-US" sz="6000" dirty="0">
              <a:solidFill>
                <a:srgbClr val="FFFF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0"/>
            <a:ext cx="9144000" cy="1938992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pPr algn="ctr"/>
            <a:r>
              <a:rPr lang="bn-BD" sz="12000" i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2000" i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28600" y="152400"/>
            <a:ext cx="3200400" cy="1905000"/>
          </a:xfrm>
          <a:prstGeom prst="ellipse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arallelogram 2"/>
          <p:cNvSpPr/>
          <p:nvPr/>
        </p:nvSpPr>
        <p:spPr>
          <a:xfrm>
            <a:off x="5257800" y="233516"/>
            <a:ext cx="3048000" cy="1823884"/>
          </a:xfrm>
          <a:prstGeom prst="parallelogram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-154858" y="2425243"/>
            <a:ext cx="4495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প্রোগ্রামের শূরু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এবং </a:t>
            </a:r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 বুঝতে উপবৃত্তাকার চিহ্নটি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81500" y="2425243"/>
            <a:ext cx="480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 ইনপুট এবং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অউটপুট বুঝতে সামন্তরিক চিহ্নটি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" y="6019800"/>
            <a:ext cx="457199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 প্রক্রিয়া করণ বুঝতে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আয়ত </a:t>
            </a:r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চিহ্নটি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0942" y="3657600"/>
            <a:ext cx="3124200" cy="20574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3200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606413" y="6052066"/>
            <a:ext cx="485742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সিদ্ধান্ত বুঝাতে  প্রোগ্রামে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Diamond 9"/>
          <p:cNvSpPr/>
          <p:nvPr/>
        </p:nvSpPr>
        <p:spPr>
          <a:xfrm>
            <a:off x="4648200" y="3657600"/>
            <a:ext cx="3962400" cy="2146757"/>
          </a:xfrm>
          <a:prstGeom prst="diamond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  <p:bldP spid="9" grpId="0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286000" y="3244334"/>
            <a:ext cx="503535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সংযোগ বুঝাতে  প্রোগ্রামে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2819400" y="152400"/>
            <a:ext cx="3733800" cy="29718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44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>
            <a:off x="609600" y="4724400"/>
            <a:ext cx="22098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202350" y="4890199"/>
            <a:ext cx="22860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3315494" y="4852099"/>
            <a:ext cx="2209800" cy="1588"/>
          </a:xfrm>
          <a:prstGeom prst="straightConnector1">
            <a:avLst/>
          </a:prstGeom>
          <a:ln w="76200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341374" y="4572000"/>
            <a:ext cx="2438400" cy="158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2156046" y="6273225"/>
            <a:ext cx="637065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 প্রবাহ দিক বুঝতে তীর চিহ্ন ব্যবহৃত  হয়।</a:t>
            </a:r>
            <a:endParaRPr lang="en-US" sz="3200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590800"/>
          </a:xfrm>
          <a:solidFill>
            <a:schemeClr val="accent5">
              <a:lumMod val="75000"/>
            </a:schemeClr>
          </a:solidFill>
        </p:spPr>
        <p:txBody>
          <a:bodyPr>
            <a:normAutofit fontScale="90000"/>
          </a:bodyPr>
          <a:lstStyle/>
          <a:p>
            <a:r>
              <a:rPr lang="bn-BD" sz="12000" i="1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r>
              <a:rPr lang="bn-BD" sz="5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5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5400" dirty="0" smtClean="0">
                <a:solidFill>
                  <a:schemeClr val="accent3"/>
                </a:solidFill>
                <a:latin typeface="NikoshBAN" pitchFamily="2" charset="0"/>
                <a:cs typeface="NikoshBAN" pitchFamily="2" charset="0"/>
              </a:rPr>
              <a:t>ফ্লোচার্ট এর বিভিন্ন চিত্র চিহ্নিত কর।</a:t>
            </a:r>
            <a:endParaRPr lang="en-US" sz="5400" dirty="0">
              <a:solidFill>
                <a:schemeClr val="accent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2895600"/>
            <a:ext cx="2819400" cy="1371600"/>
          </a:xfrm>
          <a:prstGeom prst="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029200" y="2971800"/>
            <a:ext cx="2133600" cy="1828800"/>
          </a:xfrm>
          <a:prstGeom prst="ellipse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lowchart: Data 4"/>
          <p:cNvSpPr/>
          <p:nvPr/>
        </p:nvSpPr>
        <p:spPr>
          <a:xfrm>
            <a:off x="533400" y="4876800"/>
            <a:ext cx="3276600" cy="1447800"/>
          </a:xfrm>
          <a:prstGeom prst="flowChartInputOutpu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5181600" y="5334000"/>
            <a:ext cx="2133600" cy="1588"/>
          </a:xfrm>
          <a:prstGeom prst="straightConnector1">
            <a:avLst/>
          </a:prstGeom>
          <a:ln w="76200">
            <a:solidFill>
              <a:schemeClr val="accent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7010400" y="5181600"/>
            <a:ext cx="1981200" cy="1588"/>
          </a:xfrm>
          <a:prstGeom prst="straightConnector1">
            <a:avLst/>
          </a:prstGeom>
          <a:ln w="762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5105400" y="6096000"/>
            <a:ext cx="2057400" cy="1588"/>
          </a:xfrm>
          <a:prstGeom prst="straightConnector1">
            <a:avLst/>
          </a:prstGeom>
          <a:ln w="762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 flipH="1" flipV="1">
            <a:off x="7810500" y="5143500"/>
            <a:ext cx="1905000" cy="1588"/>
          </a:xfrm>
          <a:prstGeom prst="straightConnector1">
            <a:avLst/>
          </a:prstGeom>
          <a:ln w="76200">
            <a:solidFill>
              <a:schemeClr val="accent5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914400" y="3200400"/>
            <a:ext cx="2514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প্রোগ্রামের শূরু এবং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শেষ চিহ্ন।</a:t>
            </a:r>
            <a:endParaRPr lang="en-US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5143499" y="3384462"/>
            <a:ext cx="1981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প্রোগ্রামের শূরু এবং শেষ চিহ্ন</a:t>
            </a:r>
            <a:endParaRPr lang="en-US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877529" y="5129546"/>
            <a:ext cx="25146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 ইনপুট এবং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অউটপুট চিহ্ন</a:t>
            </a:r>
            <a:endParaRPr lang="en-US" sz="3200" dirty="0"/>
          </a:p>
          <a:p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4572000" y="6324600"/>
            <a:ext cx="5029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প্রোগ্রামে প্রবাহ দিক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dirty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চিহ্ন </a:t>
            </a:r>
            <a:r>
              <a:rPr lang="bn-BD" sz="3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/>
      <p:bldP spid="8" grpId="0"/>
      <p:bldP spid="11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858000"/>
          </a:xfrm>
          <a:solidFill>
            <a:schemeClr val="tx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        </a:t>
            </a:r>
            <a:r>
              <a:rPr lang="bn-BD" sz="12000" i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/>
            </a:r>
            <a:br>
              <a:rPr lang="bn-BD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8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1. </a:t>
            </a:r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ফ্লোচার্ট কি ?</a:t>
            </a:r>
            <a:b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2. </a:t>
            </a:r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ফ্লোচার্ট এর কাজ বল।</a:t>
            </a:r>
            <a:b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</a:br>
            <a:r>
              <a:rPr lang="en-US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3.</a:t>
            </a:r>
            <a:r>
              <a:rPr lang="bn-BD" sz="8800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ফ্লোচার্ট এর সুবিধা বল।</a:t>
            </a:r>
            <a:endParaRPr lang="en-US" sz="8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114</Words>
  <Application>Microsoft Office PowerPoint</Application>
  <PresentationFormat>On-screen Show (4:3)</PresentationFormat>
  <Paragraphs>30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স্বাগতম</vt:lpstr>
      <vt:lpstr>পরিচিতি</vt:lpstr>
      <vt:lpstr>PowerPoint Presentation</vt:lpstr>
      <vt:lpstr>ফ্লোচার্ট</vt:lpstr>
      <vt:lpstr>1. ফ্লোচার্ট কি বুঝতে পারবে। 2. ফ্লোচার্ট এর কাজ বলতে পারবে। 3. ফ্লোচার্ট এর সুবিধা বলতে পারবে।</vt:lpstr>
      <vt:lpstr>PowerPoint Presentation</vt:lpstr>
      <vt:lpstr>PowerPoint Presentation</vt:lpstr>
      <vt:lpstr>দলীয় কাজ ফ্লোচার্ট এর বিভিন্ন চিত্র চিহ্নিত কর।</vt:lpstr>
      <vt:lpstr>            মূল্যায়ন  1. ফ্লোচার্ট কি ? 2. ফ্লোচার্ট এর কাজ বল। 3.ফ্লোচার্ট এর সুবিধা বল।</vt:lpstr>
      <vt:lpstr>বাড়ির কাজ  তিনটি সংখ্যার যোগফল বের করার একটি ফ্লোচার্ট অংকন কর। </vt:lpstr>
      <vt:lpstr>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/>
  <cp:lastModifiedBy>Doel-1612i3</cp:lastModifiedBy>
  <cp:revision>87</cp:revision>
  <dcterms:created xsi:type="dcterms:W3CDTF">2006-08-16T00:00:00Z</dcterms:created>
  <dcterms:modified xsi:type="dcterms:W3CDTF">2013-06-29T11:28:28Z</dcterms:modified>
</cp:coreProperties>
</file>