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5" r:id="rId2"/>
    <p:sldId id="263" r:id="rId3"/>
    <p:sldId id="264" r:id="rId4"/>
    <p:sldId id="267" r:id="rId5"/>
    <p:sldId id="266" r:id="rId6"/>
    <p:sldId id="277" r:id="rId7"/>
    <p:sldId id="275" r:id="rId8"/>
    <p:sldId id="276" r:id="rId9"/>
    <p:sldId id="268" r:id="rId10"/>
    <p:sldId id="269" r:id="rId11"/>
    <p:sldId id="281" r:id="rId12"/>
    <p:sldId id="278" r:id="rId13"/>
    <p:sldId id="279" r:id="rId14"/>
    <p:sldId id="280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812" autoAdjust="0"/>
  </p:normalViewPr>
  <p:slideViewPr>
    <p:cSldViewPr>
      <p:cViewPr>
        <p:scale>
          <a:sx n="66" d="100"/>
          <a:sy n="66" d="100"/>
        </p:scale>
        <p:origin x="-86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2" d="100"/>
        <a:sy n="12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438A1-58EF-4EB4-A91E-BEF4621C016A}" type="datetimeFigureOut">
              <a:rPr lang="en-US" smtClean="0"/>
              <a:t>6/29/2013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E6F28-578F-474A-B2BD-67E0E4FAD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42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E6F28-578F-474A-B2BD-67E0E4FAD3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354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8622"/>
            <a:ext cx="8534399" cy="536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1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418" y="703943"/>
            <a:ext cx="37394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(1) The Rising Sun</a:t>
            </a:r>
          </a:p>
          <a:p>
            <a:pPr algn="r"/>
            <a:r>
              <a:rPr lang="en-US" dirty="0" smtClean="0"/>
              <a:t>Wednesday, 5 January</a:t>
            </a:r>
          </a:p>
          <a:p>
            <a:pPr algn="just"/>
            <a:r>
              <a:rPr lang="en-US" dirty="0" smtClean="0"/>
              <a:t>(2) Dear </a:t>
            </a:r>
            <a:r>
              <a:rPr lang="en-US" dirty="0" err="1" smtClean="0"/>
              <a:t>Mita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,</a:t>
            </a:r>
          </a:p>
          <a:p>
            <a:pPr algn="just"/>
            <a:r>
              <a:rPr lang="en-US" dirty="0"/>
              <a:t>	</a:t>
            </a:r>
            <a:r>
              <a:rPr lang="en-US" dirty="0" smtClean="0"/>
              <a:t>(3) I’m a first year college student and my annual exams are closing at hand. I need to study a lot but the condition of my house is not ………………………………………………………………………………………………………………………………………………………………………………….</a:t>
            </a:r>
          </a:p>
          <a:p>
            <a:pPr algn="just"/>
            <a:r>
              <a:rPr lang="en-US" dirty="0" smtClean="0"/>
              <a:t>(4)Tell me what should I do.</a:t>
            </a:r>
          </a:p>
          <a:p>
            <a:pPr algn="r"/>
            <a:r>
              <a:rPr lang="en-US" dirty="0" smtClean="0"/>
              <a:t>(5) </a:t>
            </a:r>
            <a:r>
              <a:rPr lang="en-US" dirty="0" err="1" smtClean="0"/>
              <a:t>Nazneen</a:t>
            </a:r>
            <a:endParaRPr lang="en-US" dirty="0" smtClean="0"/>
          </a:p>
          <a:p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953000" y="703942"/>
            <a:ext cx="37394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(1) The Rising Sun</a:t>
            </a:r>
          </a:p>
          <a:p>
            <a:pPr algn="r"/>
            <a:r>
              <a:rPr lang="en-US" dirty="0" smtClean="0"/>
              <a:t>Wednesday, 12 January</a:t>
            </a:r>
          </a:p>
          <a:p>
            <a:pPr algn="just"/>
            <a:r>
              <a:rPr lang="en-US" dirty="0" smtClean="0"/>
              <a:t>(2) Dear </a:t>
            </a:r>
            <a:r>
              <a:rPr lang="en-US" dirty="0" err="1" smtClean="0"/>
              <a:t>Mita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,</a:t>
            </a:r>
          </a:p>
          <a:p>
            <a:pPr algn="just"/>
            <a:r>
              <a:rPr lang="en-US" dirty="0"/>
              <a:t>	</a:t>
            </a:r>
            <a:r>
              <a:rPr lang="en-US" dirty="0" smtClean="0"/>
              <a:t>(3) I read </a:t>
            </a:r>
            <a:r>
              <a:rPr lang="en-US" dirty="0" err="1" smtClean="0"/>
              <a:t>Nazneen’s</a:t>
            </a:r>
            <a:r>
              <a:rPr lang="en-US" dirty="0" smtClean="0"/>
              <a:t> letter published on in your column on 5 January. I can understand </a:t>
            </a:r>
            <a:r>
              <a:rPr lang="en-US" dirty="0" err="1" smtClean="0"/>
              <a:t>Nazneen’s</a:t>
            </a:r>
            <a:r>
              <a:rPr lang="en-US" dirty="0"/>
              <a:t> </a:t>
            </a:r>
            <a:r>
              <a:rPr lang="en-US" dirty="0" err="1" smtClean="0"/>
              <a:t>Peoblems</a:t>
            </a:r>
            <a:r>
              <a:rPr lang="en-US" dirty="0" smtClean="0"/>
              <a:t> </a:t>
            </a:r>
            <a:r>
              <a:rPr lang="en-US" dirty="0" err="1" smtClean="0"/>
              <a:t>ab</a:t>
            </a:r>
            <a:r>
              <a:rPr lang="en-US" dirty="0" smtClean="0"/>
              <a:t>…………………out living in a large family, But things are not </a:t>
            </a:r>
            <a:r>
              <a:rPr lang="en-US" dirty="0" err="1" smtClean="0"/>
              <a:t>alwys</a:t>
            </a:r>
            <a:r>
              <a:rPr lang="en-US" dirty="0" smtClean="0"/>
              <a:t> rosy in a small family either as …………………………………………………………</a:t>
            </a:r>
          </a:p>
          <a:p>
            <a:pPr algn="just"/>
            <a:r>
              <a:rPr lang="en-US" dirty="0" smtClean="0"/>
              <a:t>(4) So having a small family  necessarily does not make one happy.</a:t>
            </a:r>
          </a:p>
          <a:p>
            <a:pPr algn="r"/>
            <a:r>
              <a:rPr lang="en-US" dirty="0" smtClean="0"/>
              <a:t>(5) </a:t>
            </a:r>
            <a:r>
              <a:rPr lang="en-US" dirty="0" err="1" smtClean="0"/>
              <a:t>Zinia</a:t>
            </a:r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09600" y="4724400"/>
            <a:ext cx="8082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Parts of a letter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46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70000"/>
            <a:ext cx="716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/>
              <a:t>Vocabulary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00100" y="419100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Festive—bright and cheerful 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4325262" y="2285663"/>
            <a:ext cx="1066800" cy="1905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9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1"/>
          <a:stretch/>
        </p:blipFill>
        <p:spPr>
          <a:xfrm>
            <a:off x="2260600" y="319314"/>
            <a:ext cx="3535103" cy="2641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0286" y="12192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envy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23428" y="1293872"/>
            <a:ext cx="31205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Wish that you  had someone else’s possessions 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4515" y="3113314"/>
            <a:ext cx="9100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Zinia</a:t>
            </a:r>
            <a:r>
              <a:rPr lang="en-US" sz="2800" dirty="0" smtClean="0"/>
              <a:t> envy </a:t>
            </a:r>
            <a:r>
              <a:rPr lang="en-US" sz="2800" dirty="0" err="1" smtClean="0"/>
              <a:t>Nazneen</a:t>
            </a:r>
            <a:r>
              <a:rPr lang="en-US" sz="2800" dirty="0" smtClean="0"/>
              <a:t> for her having too many family members.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230" y="3682159"/>
            <a:ext cx="3657599" cy="243396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87885" y="4716437"/>
            <a:ext cx="2129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depend 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82171" y="6159667"/>
            <a:ext cx="6408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        Babies rely on their mothers.</a:t>
            </a:r>
            <a:endParaRPr lang="en-US" dirty="0"/>
          </a:p>
        </p:txBody>
      </p:sp>
      <p:sp>
        <p:nvSpPr>
          <p:cNvPr id="14" name="Right Arrow 13"/>
          <p:cNvSpPr/>
          <p:nvPr/>
        </p:nvSpPr>
        <p:spPr>
          <a:xfrm>
            <a:off x="1371600" y="1511587"/>
            <a:ext cx="591457" cy="1977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90286" y="4899142"/>
            <a:ext cx="1538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Rely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1219200" y="5044640"/>
            <a:ext cx="609600" cy="2616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4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1" grpId="0"/>
      <p:bldP spid="12" grpId="0"/>
      <p:bldP spid="14" grpId="0" animBg="1"/>
      <p:bldP spid="6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81000"/>
            <a:ext cx="4017084" cy="26797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16002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Scream</a:t>
            </a:r>
            <a:r>
              <a:rPr lang="en-US" sz="2400" dirty="0" smtClean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1462310" y="4679590"/>
            <a:ext cx="762000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781800" y="1707922"/>
            <a:ext cx="223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Crying loudly</a:t>
            </a:r>
            <a:r>
              <a:rPr lang="en-US" sz="2400" dirty="0" smtClean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62429" y="3178629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Some babies scream all the time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257" y="3821589"/>
            <a:ext cx="4459518" cy="24529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95086" y="6270877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Many of the students have to do household chores.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4510314"/>
            <a:ext cx="1462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Chores</a:t>
            </a:r>
            <a:endParaRPr lang="en-US" dirty="0"/>
          </a:p>
        </p:txBody>
      </p:sp>
      <p:sp>
        <p:nvSpPr>
          <p:cNvPr id="14" name="Right Arrow 13"/>
          <p:cNvSpPr/>
          <p:nvPr/>
        </p:nvSpPr>
        <p:spPr>
          <a:xfrm>
            <a:off x="1473187" y="1780714"/>
            <a:ext cx="762000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665686" y="4491741"/>
            <a:ext cx="29987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Small household tasks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48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  <p:bldP spid="10" grpId="0"/>
      <p:bldP spid="12" grpId="0"/>
      <p:bldP spid="13" grpId="0"/>
      <p:bldP spid="14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624114"/>
            <a:ext cx="4210739" cy="47897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3528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Concentrate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10400" y="3352800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Attention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2209800" y="3616159"/>
            <a:ext cx="381000" cy="1648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3400" y="579120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Students should concentrate on their studies.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13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6900" y="381000"/>
            <a:ext cx="586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Group Work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193800" y="3048000"/>
            <a:ext cx="7162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dirty="0" smtClean="0"/>
              <a:t>Think about your own family. In pairs, ask and answer questions about your families.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4299846" y="1499436"/>
            <a:ext cx="762000" cy="13199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6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457200"/>
            <a:ext cx="556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Evaluation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3276600"/>
            <a:ext cx="8305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1. What do you understand by extended and</a:t>
            </a:r>
            <a:br>
              <a:rPr lang="en-US" sz="3200" dirty="0" smtClean="0"/>
            </a:br>
            <a:r>
              <a:rPr lang="en-US" sz="3200" dirty="0" smtClean="0"/>
              <a:t>     nuclear family?</a:t>
            </a:r>
          </a:p>
          <a:p>
            <a:r>
              <a:rPr lang="en-US" sz="3200" dirty="0" smtClean="0"/>
              <a:t>2. </a:t>
            </a:r>
            <a:r>
              <a:rPr lang="en-US" sz="3200" dirty="0"/>
              <a:t>What </a:t>
            </a:r>
            <a:r>
              <a:rPr lang="en-US" sz="3200" dirty="0" smtClean="0"/>
              <a:t>are the disadvantages of an extended</a:t>
            </a:r>
            <a:br>
              <a:rPr lang="en-US" sz="3200" dirty="0" smtClean="0"/>
            </a:br>
            <a:r>
              <a:rPr lang="en-US" sz="3200" dirty="0" smtClean="0"/>
              <a:t>    family?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dirty="0" smtClean="0"/>
              <a:t>3. Does a nuclear family always makes a man </a:t>
            </a:r>
            <a:br>
              <a:rPr lang="en-US" sz="3200" dirty="0" smtClean="0"/>
            </a:br>
            <a:r>
              <a:rPr lang="en-US" sz="3200" dirty="0" smtClean="0"/>
              <a:t>     happy? 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4343400" y="1380530"/>
            <a:ext cx="609600" cy="16674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70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838200"/>
            <a:ext cx="708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Assignment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0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4000" dirty="0" smtClean="0"/>
              <a:t>Write a short letter to The Rising Sun describing the types of family you like and why.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4343400" y="1981200"/>
            <a:ext cx="685800" cy="15150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895"/>
            <a:ext cx="9144000" cy="625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52600" y="533400"/>
            <a:ext cx="662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Introduction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1981200"/>
            <a:ext cx="45005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Class-xi</a:t>
            </a:r>
          </a:p>
          <a:p>
            <a:r>
              <a:rPr lang="en-US" sz="3200" dirty="0" smtClean="0"/>
              <a:t>Subject-English 1</a:t>
            </a:r>
            <a:r>
              <a:rPr lang="en-US" sz="3200" baseline="30000" dirty="0" smtClean="0"/>
              <a:t>st</a:t>
            </a:r>
            <a:r>
              <a:rPr lang="en-US" sz="3200" dirty="0" smtClean="0"/>
              <a:t>  paper</a:t>
            </a:r>
          </a:p>
          <a:p>
            <a:r>
              <a:rPr lang="en-US" sz="3200" dirty="0" smtClean="0"/>
              <a:t>Unit-01, Lesson-01</a:t>
            </a:r>
          </a:p>
          <a:p>
            <a:r>
              <a:rPr lang="en-US" sz="3200" dirty="0" smtClean="0"/>
              <a:t>Time-60 minutes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4876800" y="1981200"/>
            <a:ext cx="45005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Md. </a:t>
            </a:r>
            <a:r>
              <a:rPr lang="en-US" sz="3200" dirty="0" err="1" smtClean="0"/>
              <a:t>Shahabuddin</a:t>
            </a:r>
            <a:r>
              <a:rPr lang="en-US" sz="3200" dirty="0" smtClean="0"/>
              <a:t> Mahmud</a:t>
            </a:r>
          </a:p>
          <a:p>
            <a:r>
              <a:rPr lang="en-US" sz="3200" dirty="0" smtClean="0"/>
              <a:t>Assistant Professor</a:t>
            </a:r>
          </a:p>
          <a:p>
            <a:r>
              <a:rPr lang="en-US" sz="3200" dirty="0" err="1" smtClean="0"/>
              <a:t>Birganj</a:t>
            </a:r>
            <a:r>
              <a:rPr lang="en-US" sz="3200" dirty="0" smtClean="0"/>
              <a:t> Women’s College</a:t>
            </a:r>
          </a:p>
          <a:p>
            <a:r>
              <a:rPr lang="en-US" sz="3200" dirty="0" err="1" smtClean="0"/>
              <a:t>Birganj</a:t>
            </a:r>
            <a:r>
              <a:rPr lang="en-US" sz="3200" dirty="0" smtClean="0"/>
              <a:t>, </a:t>
            </a:r>
            <a:r>
              <a:rPr lang="en-US" sz="3200" dirty="0" err="1" smtClean="0"/>
              <a:t>Dinajpur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65832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14" y="213860"/>
            <a:ext cx="7086600" cy="25813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85" y="3222172"/>
            <a:ext cx="7096125" cy="31566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9000" y="2743200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Extended family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429000" y="6428992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Nuclear family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03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0" y="152400"/>
            <a:ext cx="5867399" cy="641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1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2362200"/>
            <a:ext cx="5715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/>
              <a:t>Our Family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4397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667000"/>
            <a:ext cx="83058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By the end of the lesson students will be……. </a:t>
            </a:r>
          </a:p>
          <a:p>
            <a:r>
              <a:rPr lang="en-US" sz="4000" dirty="0"/>
              <a:t>*</a:t>
            </a:r>
            <a:r>
              <a:rPr lang="en-US" sz="4000" dirty="0" smtClean="0"/>
              <a:t>able to read two</a:t>
            </a:r>
            <a:r>
              <a:rPr lang="en-US" sz="4000" dirty="0"/>
              <a:t> </a:t>
            </a:r>
            <a:r>
              <a:rPr lang="en-US" sz="4000" dirty="0" smtClean="0"/>
              <a:t>letters.</a:t>
            </a:r>
          </a:p>
          <a:p>
            <a:r>
              <a:rPr lang="en-US" sz="4000" dirty="0" smtClean="0"/>
              <a:t>*</a:t>
            </a:r>
            <a:r>
              <a:rPr lang="bn-BD" sz="4000" dirty="0" smtClean="0"/>
              <a:t>d</a:t>
            </a:r>
            <a:r>
              <a:rPr lang="en-US" sz="4000" dirty="0" err="1" smtClean="0"/>
              <a:t>iscus</a:t>
            </a:r>
            <a:r>
              <a:rPr lang="en-US" sz="4000" dirty="0" smtClean="0"/>
              <a:t>  the contents of the letters.</a:t>
            </a:r>
          </a:p>
          <a:p>
            <a:r>
              <a:rPr lang="en-US" sz="4000" dirty="0" smtClean="0"/>
              <a:t>* Write a short letter to a newspaper.</a:t>
            </a:r>
            <a:endParaRPr lang="en-US" sz="4000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0" y="423092"/>
            <a:ext cx="617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Learning outcomes:</a:t>
            </a:r>
          </a:p>
          <a:p>
            <a:endParaRPr lang="en-US" dirty="0"/>
          </a:p>
        </p:txBody>
      </p:sp>
      <p:sp>
        <p:nvSpPr>
          <p:cNvPr id="3" name="Down Arrow 2"/>
          <p:cNvSpPr/>
          <p:nvPr/>
        </p:nvSpPr>
        <p:spPr>
          <a:xfrm>
            <a:off x="4191000" y="1371600"/>
            <a:ext cx="647700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2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07685"/>
            <a:ext cx="4343400" cy="27879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8702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Nazneen</a:t>
            </a:r>
            <a:r>
              <a:rPr lang="en-US" dirty="0" smtClean="0"/>
              <a:t>’ family</a:t>
            </a:r>
            <a:endParaRPr lang="en-US" dirty="0"/>
          </a:p>
        </p:txBody>
      </p:sp>
      <p:pic>
        <p:nvPicPr>
          <p:cNvPr id="7" name="Picture 6" descr="C:\Users\Doel-1612i3\Desktop\Shahabuddin Batch-54\4258935839_eb13c38b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143" y="122588"/>
            <a:ext cx="3933371" cy="280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56199" y="2938752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Marriage of </a:t>
            </a:r>
            <a:r>
              <a:rPr lang="en-US" dirty="0" err="1" smtClean="0"/>
              <a:t>Nazneen’s</a:t>
            </a:r>
            <a:r>
              <a:rPr lang="en-US" dirty="0" smtClean="0"/>
              <a:t> sister</a:t>
            </a:r>
            <a:endParaRPr lang="en-US" dirty="0"/>
          </a:p>
        </p:txBody>
      </p:sp>
      <p:pic>
        <p:nvPicPr>
          <p:cNvPr id="10" name="Picture 2" descr="C:\Users\Doel-1612i3\Desktop\Shahabuddin Batch-54\24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24" y="3421743"/>
            <a:ext cx="7950204" cy="278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743201" y="63246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Household chores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3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94" y="508000"/>
            <a:ext cx="7335763" cy="2463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71" y="3421742"/>
            <a:ext cx="7188200" cy="29376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01471" y="29718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newborn baby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65185" y="6462486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68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114" y="3594718"/>
            <a:ext cx="3788229" cy="28032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10944" y="6381821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boring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3" y="83456"/>
            <a:ext cx="4532085" cy="29355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08743" y="3064746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Small family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43" y="3595078"/>
            <a:ext cx="4668762" cy="28012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19200" y="6339951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eveteasing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185" y="85688"/>
            <a:ext cx="4003865" cy="290425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556217" y="3064745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At college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8451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237</Words>
  <Application>Microsoft Office PowerPoint</Application>
  <PresentationFormat>On-screen Show (4:3)</PresentationFormat>
  <Paragraphs>66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100</cp:revision>
  <dcterms:created xsi:type="dcterms:W3CDTF">2006-08-16T00:00:00Z</dcterms:created>
  <dcterms:modified xsi:type="dcterms:W3CDTF">2013-06-29T05:48:10Z</dcterms:modified>
</cp:coreProperties>
</file>