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0" r:id="rId6"/>
    <p:sldId id="260" r:id="rId7"/>
    <p:sldId id="259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6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7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2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5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8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6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5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9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CCA4-877D-4DFE-8209-9662D048DA08}" type="datetimeFigureOut">
              <a:rPr lang="en-US" smtClean="0"/>
              <a:t>6/29/2013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A1F1-F535-48B3-B0D0-35D036ED7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5756"/>
            <a:ext cx="8305800" cy="54074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0284" y="48184"/>
            <a:ext cx="5995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91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24424" r="29792"/>
          <a:stretch/>
        </p:blipFill>
        <p:spPr>
          <a:xfrm>
            <a:off x="685800" y="1662684"/>
            <a:ext cx="2688336" cy="3800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28194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2800" b="1" dirty="0" smtClean="0"/>
              <a:t>নিউক্লিয়ার মেমব্রেন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>
            <a:off x="3374136" y="3124200"/>
            <a:ext cx="2645664" cy="43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96968" y="5257800"/>
            <a:ext cx="398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রক্ষনাবেক্ষন করে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8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"/>
            <a:ext cx="7772400" cy="5767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533400"/>
            <a:ext cx="2133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ডদ</a:t>
            </a:r>
            <a:r>
              <a:rPr lang="en-US" dirty="0" err="1" smtClean="0"/>
              <a:t>dd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24384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3733800"/>
            <a:ext cx="1981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0" y="304800"/>
            <a:ext cx="2438400" cy="800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07218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ক্রোমাটিন ত্তন্তু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5105400" y="2266950"/>
            <a:ext cx="3200400" cy="5715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7300" y="570285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DNA </a:t>
            </a:r>
            <a:r>
              <a:rPr lang="bn-BD" sz="2400" dirty="0" smtClean="0"/>
              <a:t>ধারণ করে।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87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3436"/>
              </p:ext>
            </p:extLst>
          </p:nvPr>
        </p:nvGraphicFramePr>
        <p:xfrm>
          <a:off x="2297113" y="3086100"/>
          <a:ext cx="45481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4547520" imgH="685800" progId="Package">
                  <p:embed/>
                </p:oleObj>
              </mc:Choice>
              <mc:Fallback>
                <p:oleObj name="Packager Shell Object" showAsIcon="1" r:id="rId3" imgW="45475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7113" y="3086100"/>
                        <a:ext cx="45481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/>
              <a:t>দলীয় কাজ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590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/>
              <a:t>নিউক্লিয়াস এর বিভিন্ন অংশের  কাজ গুলো ঊল্লেখ কর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23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153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নিউক্লিয়াস কী?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নিউক্লিয়াসকে কোষের প্রানকেন্দ্র বলা হয় কেন?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নিউক্লিয়াস এর কাজ কী?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নিউক্লিয়ার মেমব্রেন কী?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ক্রোমাটিন তন্তু 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94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6670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নিউক্লিয়াস এর চিহ্নিত চিত্র আঁক।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0412"/>
            <a:ext cx="5852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21842"/>
            <a:ext cx="8458200" cy="48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1552" y="719328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99327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দ্বাদশ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জীব বিজ্ঞান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 ঘন্টা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3276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81144" y="2122438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নামঃ জিন্নাতুন জাহান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প্রভাষক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মাইনুল হাসান ডিগ্রী কলেজ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বিরল, দিনাজপুর।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0" r="21215"/>
          <a:stretch/>
        </p:blipFill>
        <p:spPr>
          <a:xfrm>
            <a:off x="2362200" y="1219200"/>
            <a:ext cx="3886200" cy="5072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4639" y="1022866"/>
            <a:ext cx="51816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69124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মাইটোকণ্ড্রিয়া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36576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ক্রমাটিন</a:t>
            </a:r>
            <a:r>
              <a:rPr lang="bn-BD" sz="2400" dirty="0" smtClean="0"/>
              <a:t> </a:t>
            </a:r>
            <a:r>
              <a:rPr lang="bn-BD" dirty="0" smtClean="0"/>
              <a:t>তন্তু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সেন্ট্রসোম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876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মাইক্রটিউবিউল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5486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সাটোপ্লাজম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585573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রাইবোসোম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486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প্লাজমামেমব্রেন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842266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অমসৃন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এন্দপ্লাজমিক</a:t>
            </a:r>
            <a:r>
              <a:rPr lang="bn-BD" sz="2400" dirty="0" smtClean="0"/>
              <a:t> </a:t>
            </a:r>
            <a:r>
              <a:rPr lang="bn-BD" dirty="0" smtClean="0"/>
              <a:t>রেটিকঊলাম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05600" y="225758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গলজিবডি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792" y="2807731"/>
            <a:ext cx="2121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মসৃন </a:t>
            </a:r>
            <a:r>
              <a:rPr lang="bn-BD" dirty="0"/>
              <a:t>এন্দপ্লাজমিক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রেটিকঊলাম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752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লাইসোম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1013324" y="839869"/>
            <a:ext cx="1680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পিনোসাটিক</a:t>
            </a:r>
            <a:r>
              <a:rPr lang="bn-BD" sz="2000" dirty="0" smtClean="0"/>
              <a:t> ভেসিকল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362200" y="1327666"/>
            <a:ext cx="472439" cy="424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62200" y="1937266"/>
            <a:ext cx="357398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62200" y="6040398"/>
            <a:ext cx="990600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93717" y="238537"/>
            <a:ext cx="3840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প্রানি কোষ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2700010"/>
            <a:ext cx="236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</a:rPr>
              <a:t>নিউক্লিয়াস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/>
          <a:stretch/>
        </p:blipFill>
        <p:spPr>
          <a:xfrm>
            <a:off x="1447800" y="1143000"/>
            <a:ext cx="64008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019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2286000"/>
            <a:ext cx="1524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8956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/>
              <a:t>নিউক্লিয়াস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50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17576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438400"/>
            <a:ext cx="7620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নিউক্লিয়াস এর সংগা বলতে পারবে।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নিউক্লিয়াস এর বিভিন্ন অংশএর নাম বলতে পারবে।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 নিউক্লিয়াস এর গঠন ও কাজ ব্যাখ্যা করতে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520952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ক্ষার্থীরা</a:t>
            </a:r>
            <a:r>
              <a:rPr lang="bn-BD" sz="3600" b="1" dirty="0" smtClean="0"/>
              <a:t>...</a:t>
            </a:r>
            <a:r>
              <a:rPr lang="bn-BD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6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5638800"/>
            <a:ext cx="609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28800" y="5398532"/>
            <a:ext cx="609600" cy="545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377952"/>
            <a:ext cx="4495800" cy="283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5943600"/>
            <a:ext cx="449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6236208"/>
            <a:ext cx="487680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828800" y="268224"/>
            <a:ext cx="5094732" cy="109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5671066"/>
            <a:ext cx="45719" cy="424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38400" y="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152400"/>
            <a:ext cx="13716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076700" y="5638800"/>
            <a:ext cx="8763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77000" y="6248400"/>
            <a:ext cx="1447800" cy="17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5" b="4625"/>
          <a:stretch/>
        </p:blipFill>
        <p:spPr>
          <a:xfrm>
            <a:off x="2022277" y="1910989"/>
            <a:ext cx="4329445" cy="267919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91200" y="1971240"/>
            <a:ext cx="685800" cy="23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1528466"/>
            <a:ext cx="838200" cy="673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38800" y="152846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নিউক্লিয়ার</a:t>
            </a:r>
            <a:r>
              <a:rPr lang="bn-BD" dirty="0"/>
              <a:t> </a:t>
            </a:r>
            <a:r>
              <a:rPr lang="bn-BD" sz="1400" dirty="0"/>
              <a:t>ছিদ্র</a:t>
            </a:r>
            <a:endParaRPr lang="en-US" sz="1400" dirty="0"/>
          </a:p>
        </p:txBody>
      </p:sp>
      <p:sp>
        <p:nvSpPr>
          <p:cNvPr id="27" name="Rounded Rectangle 26"/>
          <p:cNvSpPr/>
          <p:nvPr/>
        </p:nvSpPr>
        <p:spPr>
          <a:xfrm>
            <a:off x="2022277" y="1865270"/>
            <a:ext cx="2778323" cy="9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11438" y="1910990"/>
            <a:ext cx="138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22277" y="2571404"/>
            <a:ext cx="644723" cy="4483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3"/>
          <a:stretch/>
        </p:blipFill>
        <p:spPr>
          <a:xfrm>
            <a:off x="0" y="1170432"/>
            <a:ext cx="8904940" cy="4696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1077" y="5867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নিউক্লিওলাস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2766282">
            <a:off x="2335823" y="4461623"/>
            <a:ext cx="2730509" cy="468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231785">
            <a:off x="4692347" y="4351621"/>
            <a:ext cx="2462692" cy="3591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6513731"/>
            <a:ext cx="318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কোষ বিভাজনে অংশ নেয়।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7"/>
          <a:stretch/>
        </p:blipFill>
        <p:spPr>
          <a:xfrm>
            <a:off x="-1" y="609600"/>
            <a:ext cx="8991601" cy="3852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46227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446227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ক্রোমোসম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2743200"/>
            <a:ext cx="762000" cy="2242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2535936"/>
            <a:ext cx="457200" cy="96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14600" y="1981200"/>
            <a:ext cx="16383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36576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146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121</cp:revision>
  <dcterms:created xsi:type="dcterms:W3CDTF">2013-06-23T10:05:41Z</dcterms:created>
  <dcterms:modified xsi:type="dcterms:W3CDTF">2013-06-29T09:43:16Z</dcterms:modified>
</cp:coreProperties>
</file>