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0D92E-9B3E-469C-81A2-C080F8811832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96CB2-868E-4C3D-9F43-A6BDEEDF7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96CB2-868E-4C3D-9F43-A6BDEEDF7C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4953000" cy="1645920"/>
          </a:xfrm>
          <a:solidFill>
            <a:schemeClr val="tx2">
              <a:lumMod val="20000"/>
              <a:lumOff val="80000"/>
            </a:schemeClr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wrap="none" lIns="0" tIns="0" rIns="0" bIns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effectLst>
                  <a:outerShdw dist="50800" sx="1000" sy="1000" algn="ctr" rotWithShape="0">
                    <a:srgbClr val="000000"/>
                  </a:outerShdw>
                </a:effectLst>
                <a:latin typeface="Niagara Engraved" pitchFamily="82" charset="0"/>
                <a:cs typeface="+mn-cs"/>
              </a:rPr>
              <a:t>                        </a:t>
            </a:r>
            <a:r>
              <a:rPr lang="bn-BD" sz="3600" dirty="0" smtClean="0">
                <a:effectLst>
                  <a:outerShdw dist="50800" sx="1000" sy="1000" algn="ctr" rotWithShape="0">
                    <a:srgbClr val="000000"/>
                  </a:outerShdw>
                </a:effectLst>
                <a:latin typeface="Niagara Engraved" pitchFamily="82" charset="0"/>
                <a:cs typeface="+mn-cs"/>
              </a:rPr>
              <a:t>সবাইকে শুভেচ্ছা</a:t>
            </a:r>
            <a:r>
              <a:rPr lang="bn-BD" sz="4800" dirty="0" smtClean="0">
                <a:latin typeface="Niagara Solid" pitchFamily="82" charset="0"/>
              </a:rPr>
              <a:t>  </a:t>
            </a:r>
            <a:endParaRPr lang="en-US" sz="4800" dirty="0">
              <a:latin typeface="Niagara Solid" pitchFamily="82" charset="0"/>
              <a:cs typeface="Narkisim" pitchFamily="2" charset="-79"/>
            </a:endParaRPr>
          </a:p>
        </p:txBody>
      </p:sp>
      <p:pic>
        <p:nvPicPr>
          <p:cNvPr id="7" name="Picture 6" descr="3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818" y="2590801"/>
            <a:ext cx="5160783" cy="386560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32582"/>
            <a:ext cx="861060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বাড়ীর কাজ </a:t>
            </a:r>
          </a:p>
          <a:p>
            <a:r>
              <a:rPr lang="bn-BD" dirty="0" smtClean="0"/>
              <a:t>সোনার তরী কবিতার শেষ অংশের (রূপক )তাৎপর্য ব্যাখ্যা কর। </a:t>
            </a:r>
            <a:r>
              <a:rPr lang="bn-BD" sz="3200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85671"/>
            <a:ext cx="4953000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bn-BD" sz="7200" dirty="0" smtClean="0"/>
              <a:t>ধন্যবাদ </a:t>
            </a:r>
            <a:endParaRPr lang="en-US" sz="7200" dirty="0"/>
          </a:p>
        </p:txBody>
      </p:sp>
      <p:pic>
        <p:nvPicPr>
          <p:cNvPr id="4" name="Picture 3" descr="3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670220"/>
            <a:ext cx="4763146" cy="296858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04800"/>
            <a:ext cx="3581400" cy="1143000"/>
          </a:xfrm>
          <a:solidFill>
            <a:schemeClr val="accent3"/>
          </a:solidFill>
          <a:ln w="3175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bn-BD" sz="2800" dirty="0" smtClean="0"/>
              <a:t>পরিচিতি</a:t>
            </a:r>
            <a:r>
              <a:rPr lang="bn-BD" sz="1200" dirty="0" smtClean="0"/>
              <a:t> 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52600"/>
            <a:ext cx="4267200" cy="34290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dirty="0" smtClean="0"/>
              <a:t>     </a:t>
            </a:r>
            <a:r>
              <a:rPr lang="bn-BD" sz="3000" dirty="0" smtClean="0"/>
              <a:t>শিক্ষক পরিচিত</a:t>
            </a:r>
            <a:endParaRPr lang="bn-BD" sz="3600" dirty="0" smtClean="0"/>
          </a:p>
          <a:p>
            <a:pPr>
              <a:buNone/>
            </a:pPr>
            <a:r>
              <a:rPr lang="bn-BD" dirty="0" smtClean="0">
                <a:latin typeface="Niagara Solid" pitchFamily="82" charset="0"/>
              </a:rPr>
              <a:t>মুহাম্মদ হাফিজুর  রহমান </a:t>
            </a:r>
          </a:p>
          <a:p>
            <a:pPr>
              <a:buNone/>
            </a:pPr>
            <a:r>
              <a:rPr lang="bn-BD" dirty="0" smtClean="0">
                <a:latin typeface="Niagara Solid" pitchFamily="82" charset="0"/>
              </a:rPr>
              <a:t>প্রভাষকঃ বাংলা </a:t>
            </a:r>
          </a:p>
          <a:p>
            <a:pPr>
              <a:buNone/>
            </a:pPr>
            <a:r>
              <a:rPr lang="bn-BD" sz="2400" dirty="0" smtClean="0">
                <a:latin typeface="Niagara Solid" pitchFamily="82" charset="0"/>
              </a:rPr>
              <a:t>কামারের চর কে এম আই আলিম মাদ্রাসা। </a:t>
            </a:r>
          </a:p>
          <a:p>
            <a:pPr>
              <a:buNone/>
            </a:pPr>
            <a:r>
              <a:rPr lang="bn-BD" sz="2400" smtClean="0">
                <a:latin typeface="Niagara Solid" pitchFamily="82" charset="0"/>
              </a:rPr>
              <a:t>কামারেরচর ,শেরপুর।   </a:t>
            </a:r>
            <a:endParaRPr lang="en-US" sz="2400" dirty="0">
              <a:latin typeface="Niagara Solid" pitchFamily="82" charset="0"/>
              <a:cs typeface="Narkisim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752600"/>
            <a:ext cx="4419600" cy="35052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bn-BD" sz="3200" dirty="0" smtClean="0"/>
              <a:t>শ্রেনীঃএকাদশ </a:t>
            </a:r>
          </a:p>
          <a:p>
            <a:pPr>
              <a:buNone/>
            </a:pPr>
            <a:r>
              <a:rPr lang="bn-BD" sz="3200" dirty="0" smtClean="0"/>
              <a:t>বিষয়ঃবাংলা</a:t>
            </a:r>
          </a:p>
          <a:p>
            <a:pPr>
              <a:buNone/>
            </a:pPr>
            <a:r>
              <a:rPr lang="bn-BD" sz="3200" dirty="0" smtClean="0"/>
              <a:t>পাঠ</a:t>
            </a:r>
            <a:r>
              <a:rPr lang="en-US" sz="4400" dirty="0" smtClean="0"/>
              <a:t>:</a:t>
            </a:r>
            <a:r>
              <a:rPr lang="bn-BD" sz="3200" smtClean="0"/>
              <a:t>সোনারতরীর</a:t>
            </a:r>
            <a:r>
              <a:rPr lang="en-US" dirty="0" smtClean="0"/>
              <a:t> </a:t>
            </a:r>
            <a:r>
              <a:rPr lang="bn-BD" sz="3200" dirty="0" smtClean="0"/>
              <a:t>বাকি অংশ</a:t>
            </a:r>
            <a:r>
              <a:rPr lang="bn-BD" sz="3600" dirty="0" smtClean="0"/>
              <a:t>।</a:t>
            </a:r>
            <a:r>
              <a:rPr lang="bn-BD" sz="3200" dirty="0" smtClean="0"/>
              <a:t>  </a:t>
            </a:r>
            <a:endParaRPr lang="en-US" sz="3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5988"/>
            <a:ext cx="2971800" cy="3629843"/>
          </a:xfrm>
          <a:prstGeom prst="rect">
            <a:avLst/>
          </a:prstGeom>
        </p:spPr>
      </p:pic>
      <p:pic>
        <p:nvPicPr>
          <p:cNvPr id="4" name="Picture 3" descr="5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467863"/>
            <a:ext cx="2971800" cy="3347085"/>
          </a:xfrm>
          <a:prstGeom prst="rect">
            <a:avLst/>
          </a:prstGeom>
        </p:spPr>
      </p:pic>
      <p:pic>
        <p:nvPicPr>
          <p:cNvPr id="6" name="Picture 5" descr="5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733800"/>
            <a:ext cx="3124200" cy="3124200"/>
          </a:xfrm>
          <a:prstGeom prst="rect">
            <a:avLst/>
          </a:prstGeom>
        </p:spPr>
      </p:pic>
      <p:pic>
        <p:nvPicPr>
          <p:cNvPr id="7" name="Picture 6" descr="53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76201"/>
            <a:ext cx="2895600" cy="3470989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981200"/>
            <a:ext cx="37338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1200" dirty="0" smtClean="0"/>
              <a:t> </a:t>
            </a:r>
            <a:r>
              <a:rPr lang="bn-BD" sz="3600" dirty="0" smtClean="0">
                <a:latin typeface="Niagara Engraved" pitchFamily="82" charset="0"/>
              </a:rPr>
              <a:t>সোনার তরী</a:t>
            </a:r>
            <a:r>
              <a:rPr lang="bn-BD" sz="40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654076"/>
            <a:ext cx="8610600" cy="35394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tx2"/>
                </a:solidFill>
              </a:rPr>
              <a:t>শিখনফল </a:t>
            </a:r>
          </a:p>
          <a:p>
            <a:r>
              <a:rPr lang="bn-BD" sz="2400" dirty="0" smtClean="0"/>
              <a:t>১।মাঝির কাজ সম্পর্কে বলতে পরবে ।  </a:t>
            </a:r>
          </a:p>
          <a:p>
            <a:r>
              <a:rPr lang="bn-BD" sz="2400" dirty="0" smtClean="0"/>
              <a:t>২। তরণী বা নৌকা সম্পর্কে বর্ননা করতে পারবে। </a:t>
            </a:r>
          </a:p>
          <a:p>
            <a:r>
              <a:rPr lang="bn-BD" sz="2400" dirty="0" smtClean="0"/>
              <a:t>৩।চাষি ও তার ফসল সম্পর্কে লিখতে পারবে। </a:t>
            </a:r>
          </a:p>
          <a:p>
            <a:r>
              <a:rPr lang="bn-BD" sz="2400" dirty="0" smtClean="0"/>
              <a:t>৪।নৌকায় জায়গা না থাকলে সেখানে কেউ ওঠতে পারবে না,তা বর্ননা করতে পারবে। </a:t>
            </a:r>
          </a:p>
          <a:p>
            <a:r>
              <a:rPr lang="bn-BD" sz="2400" dirty="0" smtClean="0"/>
              <a:t>  </a:t>
            </a:r>
            <a:r>
              <a:rPr lang="bn-BD" sz="4400" dirty="0" smtClean="0"/>
              <a:t> </a:t>
            </a:r>
            <a:endParaRPr lang="en-US" sz="4400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590800"/>
            <a:ext cx="1798375" cy="2057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9" name="Straight Arrow Connector 8"/>
          <p:cNvCxnSpPr/>
          <p:nvPr/>
        </p:nvCxnSpPr>
        <p:spPr>
          <a:xfrm rot="5400000" flipH="1" flipV="1">
            <a:off x="4229895" y="2170907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 flipH="1" flipV="1">
            <a:off x="5435063" y="1982158"/>
            <a:ext cx="585695" cy="10409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410200" y="3581400"/>
            <a:ext cx="12192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4095751" y="5276851"/>
            <a:ext cx="838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H="1">
            <a:off x="5282663" y="4444462"/>
            <a:ext cx="661895" cy="8123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3199446" y="4520662"/>
            <a:ext cx="661895" cy="6599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 flipV="1">
            <a:off x="2514600" y="3657600"/>
            <a:ext cx="10668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>
            <a:off x="2667000" y="2362200"/>
            <a:ext cx="1219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495800" y="838201"/>
            <a:ext cx="13933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/>
              <a:t>জম্মঃ</a:t>
            </a:r>
            <a:endParaRPr lang="en-US" sz="2000" dirty="0" smtClean="0"/>
          </a:p>
          <a:p>
            <a:r>
              <a:rPr lang="bn-BD" dirty="0" smtClean="0"/>
              <a:t>১</a:t>
            </a:r>
            <a:r>
              <a:rPr lang="bn-BD" sz="1400" dirty="0" smtClean="0"/>
              <a:t>৮৬১,৭মে   </a:t>
            </a:r>
            <a:endParaRPr lang="bn-BD" dirty="0" smtClean="0"/>
          </a:p>
          <a:p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019801" y="1591270"/>
            <a:ext cx="23278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/>
              <a:t>প্রথম কাব্যঃ </a:t>
            </a:r>
          </a:p>
          <a:p>
            <a:r>
              <a:rPr lang="bn-BD" sz="1600" dirty="0" smtClean="0"/>
              <a:t>  বনফুল </a:t>
            </a:r>
          </a:p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6477000" y="3160693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সার্থক দুটি কাব্যের নামঃ </a:t>
            </a:r>
          </a:p>
          <a:p>
            <a:r>
              <a:rPr lang="bn-BD" sz="1600" dirty="0" smtClean="0"/>
              <a:t>মানসী,সোনার তরী </a:t>
            </a:r>
            <a:endParaRPr lang="en-US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6063670" y="4992469"/>
            <a:ext cx="30764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/>
              <a:t>নোবেল প্রাপ্তিঃ</a:t>
            </a:r>
          </a:p>
          <a:p>
            <a:r>
              <a:rPr lang="bn-BD" sz="1600" dirty="0" smtClean="0"/>
              <a:t>১৯১৩ সাল  </a:t>
            </a:r>
          </a:p>
          <a:p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962401" y="5715000"/>
            <a:ext cx="3239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/>
              <a:t>গল্পের নামঃ </a:t>
            </a:r>
          </a:p>
          <a:p>
            <a:r>
              <a:rPr lang="bn-BD" sz="1600" dirty="0" smtClean="0"/>
              <a:t>পোস্টমাস্টর,একরাত্রি </a:t>
            </a:r>
            <a:r>
              <a:rPr lang="bn-BD" sz="2000" dirty="0" smtClean="0"/>
              <a:t> </a:t>
            </a:r>
            <a:endParaRPr lang="en-US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1828800" y="5181600"/>
            <a:ext cx="197470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নাটকের নামঃ</a:t>
            </a:r>
          </a:p>
          <a:p>
            <a:r>
              <a:rPr lang="bn-BD" sz="1600" dirty="0" smtClean="0"/>
              <a:t>ডাকঘর, রাজা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219200" y="3657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ছদ্দনাম</a:t>
            </a:r>
            <a:r>
              <a:rPr lang="bn-BD" dirty="0" smtClean="0"/>
              <a:t> </a:t>
            </a:r>
          </a:p>
          <a:p>
            <a:r>
              <a:rPr lang="bn-BD" sz="1400" dirty="0" smtClean="0"/>
              <a:t>ভানুসিংহ 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1426185" y="1752601"/>
            <a:ext cx="18662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dirty="0" smtClean="0"/>
              <a:t>মৃত্যুঃ</a:t>
            </a:r>
          </a:p>
          <a:p>
            <a:r>
              <a:rPr lang="bn-BD" dirty="0" smtClean="0"/>
              <a:t>১৯৪১,</a:t>
            </a:r>
            <a:r>
              <a:rPr lang="bn-BD" sz="1600" dirty="0" smtClean="0"/>
              <a:t>৭আগস্ট</a:t>
            </a:r>
            <a:endParaRPr lang="bn-BD" dirty="0" smtClean="0"/>
          </a:p>
          <a:p>
            <a:r>
              <a:rPr lang="bn-BD" dirty="0" smtClean="0"/>
              <a:t> </a:t>
            </a:r>
            <a:endParaRPr lang="en-US" dirty="0"/>
          </a:p>
        </p:txBody>
      </p:sp>
    </p:spTree>
  </p:cSld>
  <p:clrMapOvr>
    <a:masterClrMapping/>
  </p:clrMapOvr>
  <p:transition advClick="0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52401"/>
            <a:ext cx="4196644" cy="3540919"/>
          </a:xfrm>
          <a:prstGeom prst="rect">
            <a:avLst/>
          </a:prstGeom>
        </p:spPr>
      </p:pic>
      <p:pic>
        <p:nvPicPr>
          <p:cNvPr id="3" name="Picture 2" descr="7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249" y="76200"/>
            <a:ext cx="3914553" cy="35814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6868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দলীয় কাজ </a:t>
            </a:r>
          </a:p>
          <a:p>
            <a:r>
              <a:rPr lang="bn-BD" dirty="0" smtClean="0"/>
              <a:t>চারিদিকে বাঁকা জল করিছে খেলা – এর ব্যাখ্যা কর ।     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8305800" cy="366254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মূল্যায়ন</a:t>
            </a:r>
            <a:endParaRPr lang="bn-BD" sz="2800" dirty="0" smtClean="0"/>
          </a:p>
          <a:p>
            <a:r>
              <a:rPr lang="bn-BD" sz="2400" dirty="0" smtClean="0"/>
              <a:t>১।মাঝির কিধরনের কাজ করে।</a:t>
            </a:r>
          </a:p>
          <a:p>
            <a:r>
              <a:rPr lang="bn-BD" sz="2400" dirty="0" smtClean="0"/>
              <a:t>২।নৌকার মাধ্যমে মাঝি কি কি কাজ করে  থাক।</a:t>
            </a:r>
          </a:p>
          <a:p>
            <a:pPr algn="just"/>
            <a:r>
              <a:rPr lang="bn-BD" sz="2400" dirty="0" smtClean="0"/>
              <a:t>৩। কৃষক  তার জমিতে কোন কোন  ধরনের ফসল চাষ করে। </a:t>
            </a:r>
          </a:p>
          <a:p>
            <a:pPr algn="just"/>
            <a:r>
              <a:rPr lang="bn-BD" sz="2400" dirty="0" smtClean="0"/>
              <a:t>৪।নৌকায় জায়গা না থাকলে কি করতে হবে। </a:t>
            </a:r>
          </a:p>
          <a:p>
            <a:pPr algn="just"/>
            <a:r>
              <a:rPr lang="bn-BD" sz="2800" dirty="0" smtClean="0"/>
              <a:t>  </a:t>
            </a:r>
          </a:p>
          <a:p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3" name="Right Arrow 2"/>
          <p:cNvSpPr/>
          <p:nvPr/>
        </p:nvSpPr>
        <p:spPr>
          <a:xfrm>
            <a:off x="0" y="914400"/>
            <a:ext cx="609600" cy="304800"/>
          </a:xfrm>
          <a:prstGeom prst="rightArrow">
            <a:avLst>
              <a:gd name="adj1" fmla="val 50000"/>
              <a:gd name="adj2" fmla="val 5285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0" y="1371600"/>
            <a:ext cx="6096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0" y="1905000"/>
            <a:ext cx="6096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0" y="2590800"/>
            <a:ext cx="609600" cy="3048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181</Words>
  <Application>Microsoft Office PowerPoint</Application>
  <PresentationFormat>On-screen Show (4:3)</PresentationFormat>
  <Paragraphs>48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                     সবাইকে শুভেচ্ছা  </vt:lpstr>
      <vt:lpstr>পরিচিতি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শুভেচ্ছা  </dc:title>
  <dc:creator/>
  <cp:lastModifiedBy>Hafizur</cp:lastModifiedBy>
  <cp:revision>92</cp:revision>
  <dcterms:created xsi:type="dcterms:W3CDTF">2006-08-16T00:00:00Z</dcterms:created>
  <dcterms:modified xsi:type="dcterms:W3CDTF">2013-06-28T04:37:11Z</dcterms:modified>
</cp:coreProperties>
</file>