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61" r:id="rId5"/>
    <p:sldId id="259" r:id="rId6"/>
    <p:sldId id="264" r:id="rId7"/>
    <p:sldId id="265" r:id="rId8"/>
    <p:sldId id="262" r:id="rId9"/>
    <p:sldId id="266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00B050"/>
                </a:solidFill>
              </a:rPr>
              <a:t>শুভেচ্ছা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524000"/>
            <a:ext cx="5805488" cy="3581400"/>
          </a:xfrm>
        </p:spPr>
      </p:pic>
      <p:sp>
        <p:nvSpPr>
          <p:cNvPr id="5" name="TextBox 4"/>
          <p:cNvSpPr txBox="1"/>
          <p:nvPr/>
        </p:nvSpPr>
        <p:spPr>
          <a:xfrm>
            <a:off x="3216498" y="5419859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লাল গোলাপ শুভেচ্ছা।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68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শিক্ষক</a:t>
            </a:r>
            <a:r>
              <a:rPr lang="en-US" dirty="0" smtClean="0"/>
              <a:t> </a:t>
            </a:r>
            <a:r>
              <a:rPr lang="en-US" dirty="0" err="1" smtClean="0"/>
              <a:t>পরিচিতি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err="1" smtClean="0">
                <a:solidFill>
                  <a:schemeClr val="accent2"/>
                </a:solidFill>
              </a:rPr>
              <a:t>নাম</a:t>
            </a:r>
            <a:r>
              <a:rPr lang="en-US" b="1" dirty="0" smtClean="0">
                <a:solidFill>
                  <a:schemeClr val="accent2"/>
                </a:solidFill>
              </a:rPr>
              <a:t> : </a:t>
            </a:r>
            <a:r>
              <a:rPr lang="en-US" b="1" dirty="0" err="1" smtClean="0">
                <a:solidFill>
                  <a:schemeClr val="accent2"/>
                </a:solidFill>
              </a:rPr>
              <a:t>মো</a:t>
            </a:r>
            <a:r>
              <a:rPr lang="en-US" b="1" dirty="0" smtClean="0">
                <a:solidFill>
                  <a:schemeClr val="accent2"/>
                </a:solidFill>
              </a:rPr>
              <a:t>: </a:t>
            </a:r>
            <a:r>
              <a:rPr lang="en-US" b="1" dirty="0" err="1" smtClean="0">
                <a:solidFill>
                  <a:schemeClr val="accent2"/>
                </a:solidFill>
              </a:rPr>
              <a:t>ফারুক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b="1" dirty="0" err="1" smtClean="0">
                <a:solidFill>
                  <a:schemeClr val="accent2"/>
                </a:solidFill>
              </a:rPr>
              <a:t>আহাম্মেদ</a:t>
            </a:r>
            <a:endParaRPr lang="en-US" b="1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r>
              <a:rPr lang="en-US" b="1" dirty="0" err="1" smtClean="0">
                <a:solidFill>
                  <a:schemeClr val="accent2"/>
                </a:solidFill>
              </a:rPr>
              <a:t>পদবী</a:t>
            </a:r>
            <a:r>
              <a:rPr lang="en-US" b="1" dirty="0" smtClean="0">
                <a:solidFill>
                  <a:schemeClr val="accent2"/>
                </a:solidFill>
              </a:rPr>
              <a:t> : </a:t>
            </a:r>
            <a:r>
              <a:rPr lang="en-US" sz="2400" b="1" dirty="0" err="1" smtClean="0">
                <a:solidFill>
                  <a:schemeClr val="accent2"/>
                </a:solidFill>
              </a:rPr>
              <a:t>উপজেলা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 err="1" smtClean="0">
                <a:solidFill>
                  <a:schemeClr val="accent2"/>
                </a:solidFill>
              </a:rPr>
              <a:t>একাডেমিক</a:t>
            </a:r>
            <a:r>
              <a:rPr lang="en-US" sz="2400" b="1" dirty="0" smtClean="0">
                <a:solidFill>
                  <a:schemeClr val="accent2"/>
                </a:solidFill>
              </a:rPr>
              <a:t> </a:t>
            </a:r>
            <a:r>
              <a:rPr lang="en-US" sz="2400" b="1" dirty="0" err="1" smtClean="0">
                <a:solidFill>
                  <a:schemeClr val="accent2"/>
                </a:solidFill>
              </a:rPr>
              <a:t>সুপারভাইজার</a:t>
            </a:r>
            <a:endParaRPr lang="en-US" sz="2400" b="1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r>
              <a:rPr lang="en-US" sz="2400" b="1" dirty="0" err="1" smtClean="0">
                <a:solidFill>
                  <a:schemeClr val="accent2"/>
                </a:solidFill>
              </a:rPr>
              <a:t>আত্রাই</a:t>
            </a:r>
            <a:r>
              <a:rPr lang="en-US" sz="2400" b="1" dirty="0" smtClean="0">
                <a:solidFill>
                  <a:schemeClr val="accent2"/>
                </a:solidFill>
              </a:rPr>
              <a:t>, </a:t>
            </a:r>
            <a:r>
              <a:rPr lang="en-US" sz="2400" b="1" dirty="0" err="1" smtClean="0">
                <a:solidFill>
                  <a:schemeClr val="accent2"/>
                </a:solidFill>
              </a:rPr>
              <a:t>নওগাঁ</a:t>
            </a:r>
            <a:r>
              <a:rPr lang="en-US" sz="2400" b="1" dirty="0" smtClean="0">
                <a:solidFill>
                  <a:schemeClr val="accent2"/>
                </a:solidFill>
              </a:rPr>
              <a:t>।</a:t>
            </a:r>
            <a:endParaRPr lang="en-US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63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BD" dirty="0" smtClean="0"/>
              <a:t>পাঠ</a:t>
            </a:r>
            <a:r>
              <a:rPr lang="en-US" dirty="0" smtClean="0"/>
              <a:t> </a:t>
            </a:r>
            <a:r>
              <a:rPr lang="en-US" dirty="0" err="1" smtClean="0"/>
              <a:t>পরিচিতি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শ্রেণী</a:t>
            </a:r>
            <a:r>
              <a:rPr lang="en-US" dirty="0" smtClean="0"/>
              <a:t> : </a:t>
            </a:r>
            <a:r>
              <a:rPr lang="en-US" dirty="0" err="1" smtClean="0"/>
              <a:t>নবম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ছাত্র</a:t>
            </a:r>
            <a:r>
              <a:rPr lang="en-US" dirty="0" smtClean="0"/>
              <a:t>- </a:t>
            </a:r>
            <a:r>
              <a:rPr lang="en-US" dirty="0" err="1" smtClean="0"/>
              <a:t>ছাত্রী</a:t>
            </a:r>
            <a:r>
              <a:rPr lang="en-US" dirty="0" smtClean="0"/>
              <a:t>:  </a:t>
            </a:r>
            <a:r>
              <a:rPr lang="en-US" dirty="0" err="1" smtClean="0"/>
              <a:t>ষাট</a:t>
            </a:r>
            <a:r>
              <a:rPr lang="en-US" dirty="0" smtClean="0"/>
              <a:t> </a:t>
            </a:r>
            <a:r>
              <a:rPr lang="en-US" dirty="0" err="1" smtClean="0"/>
              <a:t>জন</a:t>
            </a:r>
            <a:r>
              <a:rPr lang="en-US" dirty="0" smtClean="0"/>
              <a:t>।</a:t>
            </a:r>
          </a:p>
          <a:p>
            <a:pPr marL="0" indent="0">
              <a:buNone/>
            </a:pPr>
            <a:r>
              <a:rPr lang="en-US" dirty="0" err="1" smtClean="0"/>
              <a:t>বিষয়</a:t>
            </a:r>
            <a:r>
              <a:rPr lang="en-US" dirty="0" smtClean="0"/>
              <a:t>: </a:t>
            </a:r>
            <a:r>
              <a:rPr lang="en-US" dirty="0" err="1" smtClean="0"/>
              <a:t>পৌরনীতি</a:t>
            </a:r>
            <a:r>
              <a:rPr lang="en-US" dirty="0" smtClean="0"/>
              <a:t>।</a:t>
            </a:r>
          </a:p>
          <a:p>
            <a:pPr marL="0" indent="0">
              <a:buNone/>
            </a:pPr>
            <a:r>
              <a:rPr lang="en-US" dirty="0" err="1" smtClean="0"/>
              <a:t>আজকের</a:t>
            </a:r>
            <a:r>
              <a:rPr lang="en-US" dirty="0" smtClean="0"/>
              <a:t> </a:t>
            </a:r>
            <a:r>
              <a:rPr lang="en-US" dirty="0" err="1" smtClean="0"/>
              <a:t>পাঠ</a:t>
            </a:r>
            <a:r>
              <a:rPr lang="en-US" dirty="0" smtClean="0"/>
              <a:t> : </a:t>
            </a:r>
            <a:r>
              <a:rPr lang="en-US" sz="2400" b="1" dirty="0" err="1" smtClean="0"/>
              <a:t>বাংলাদেশের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জাতীয়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সংসদ</a:t>
            </a:r>
            <a:r>
              <a:rPr lang="en-US" sz="2400" b="1" dirty="0" smtClean="0"/>
              <a:t>।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6523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BD" dirty="0" smtClean="0"/>
              <a:t>শিখন</a:t>
            </a:r>
            <a:r>
              <a:rPr lang="en-US" dirty="0" smtClean="0"/>
              <a:t> </a:t>
            </a:r>
            <a:r>
              <a:rPr lang="bn-BD" dirty="0" smtClean="0"/>
              <a:t>ফল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bn-BD" dirty="0" smtClean="0">
                <a:solidFill>
                  <a:schemeClr val="accent5">
                    <a:lumMod val="75000"/>
                  </a:schemeClr>
                </a:solidFill>
              </a:rPr>
              <a:t># পাঠ শেষে বাংলাদেশের আইন পরিষদের নাম বলতে পারবে।</a:t>
            </a:r>
          </a:p>
          <a:p>
            <a:pPr marL="0" indent="0" algn="just">
              <a:buNone/>
            </a:pPr>
            <a:r>
              <a:rPr lang="bn-BD" dirty="0" smtClean="0">
                <a:solidFill>
                  <a:schemeClr val="accent5">
                    <a:lumMod val="75000"/>
                  </a:schemeClr>
                </a:solidFill>
              </a:rPr>
              <a:t># জাতীয় সংসদ গঠণ বলতে পারবে।</a:t>
            </a:r>
          </a:p>
          <a:p>
            <a:pPr marL="0" indent="0" algn="just">
              <a:buNone/>
            </a:pPr>
            <a:r>
              <a:rPr lang="bn-BD" dirty="0" smtClean="0">
                <a:solidFill>
                  <a:schemeClr val="accent5">
                    <a:lumMod val="75000"/>
                  </a:schemeClr>
                </a:solidFill>
              </a:rPr>
              <a:t># জাতীয় সংসদের কার্যাবলী বলতেপারবে</a:t>
            </a:r>
            <a:r>
              <a:rPr lang="bn-BD" dirty="0" smtClean="0"/>
              <a:t>।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16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28600"/>
            <a:ext cx="3871913" cy="27479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0" y="3253993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জাতীয়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সংসদ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ভবন</a:t>
            </a: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3366" y="536620"/>
            <a:ext cx="31950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solidFill>
                  <a:schemeClr val="accent2">
                    <a:lumMod val="75000"/>
                  </a:schemeClr>
                </a:solidFill>
              </a:rPr>
              <a:t>পাঠ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3200" dirty="0" err="1" smtClean="0">
                <a:solidFill>
                  <a:schemeClr val="accent2">
                    <a:lumMod val="75000"/>
                  </a:schemeClr>
                </a:solidFill>
              </a:rPr>
              <a:t>ঘোষণা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US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66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BD" dirty="0" smtClean="0"/>
              <a:t>সংসদ পরিচালনা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882" y="3352800"/>
            <a:ext cx="4033838" cy="264239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1066800"/>
            <a:ext cx="1905000" cy="1752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10000" y="28194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dirty="0" smtClean="0"/>
              <a:t>স্পীকার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24200" y="6248400"/>
            <a:ext cx="3733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dirty="0" smtClean="0"/>
              <a:t>সংসদ কক্ষ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070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BD" dirty="0" smtClean="0"/>
              <a:t>কোন দেশের আইন পরিষদ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219200"/>
            <a:ext cx="5181600" cy="5029200"/>
          </a:xfrm>
        </p:spPr>
      </p:pic>
      <p:sp>
        <p:nvSpPr>
          <p:cNvPr id="5" name="TextBox 4"/>
          <p:cNvSpPr txBox="1"/>
          <p:nvPr/>
        </p:nvSpPr>
        <p:spPr>
          <a:xfrm>
            <a:off x="3505200" y="5791200"/>
            <a:ext cx="3657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dirty="0" smtClean="0"/>
              <a:t>বাংলাদেশের মানচিত্র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62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BD" b="1" u="sng" dirty="0" smtClean="0">
                <a:solidFill>
                  <a:schemeClr val="accent2">
                    <a:lumMod val="75000"/>
                  </a:schemeClr>
                </a:solidFill>
              </a:rPr>
              <a:t>মূল্যায়ন</a:t>
            </a:r>
            <a:endParaRPr lang="en-US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n-BD" dirty="0" smtClean="0"/>
              <a:t>বাংলাদেশের আইন পরিষদের নাম কি?</a:t>
            </a:r>
          </a:p>
          <a:p>
            <a:pPr marL="0" indent="0">
              <a:buNone/>
            </a:pPr>
            <a:r>
              <a:rPr lang="bn-BD" dirty="0"/>
              <a:t>বাংলাদেশের আইন </a:t>
            </a:r>
            <a:r>
              <a:rPr lang="bn-BD" dirty="0" smtClean="0"/>
              <a:t>পরিষদ কয় কক্ষ বিশিষ্ট?</a:t>
            </a:r>
          </a:p>
          <a:p>
            <a:pPr marL="0" indent="0">
              <a:buNone/>
            </a:pPr>
            <a:r>
              <a:rPr lang="bn-BD" dirty="0" smtClean="0"/>
              <a:t>জাতীয় সংসদ পরিচালনা করেন কে?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03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BD" dirty="0" smtClean="0"/>
              <a:t>বাড়ীর কাজ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n-BD" b="1" dirty="0" smtClean="0">
                <a:solidFill>
                  <a:srgbClr val="FF0000"/>
                </a:solidFill>
              </a:rPr>
              <a:t>গণপ্রজাতন্ত্রী বাংলাদেশের আইন পরিষদের গঠণ, ক্ষমতা ও কার্যাবলী জেনে আসুন।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77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n-BD" dirty="0" smtClean="0"/>
              <a:t>ধন্যবাদ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295400"/>
            <a:ext cx="4495800" cy="4419600"/>
          </a:xfrm>
        </p:spPr>
      </p:pic>
    </p:spTree>
    <p:extLst>
      <p:ext uri="{BB962C8B-B14F-4D97-AF65-F5344CB8AC3E}">
        <p14:creationId xmlns:p14="http://schemas.microsoft.com/office/powerpoint/2010/main" val="227312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120</Words>
  <Application>Microsoft Office PowerPoint</Application>
  <PresentationFormat>On-screen Show 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শুভেচ্ছা</vt:lpstr>
      <vt:lpstr>শিক্ষক পরিচিতি</vt:lpstr>
      <vt:lpstr>পাঠ পরিচিতি</vt:lpstr>
      <vt:lpstr>শিখন ফল</vt:lpstr>
      <vt:lpstr>PowerPoint Presentation</vt:lpstr>
      <vt:lpstr>সংসদ পরিচালনা</vt:lpstr>
      <vt:lpstr>কোন দেশের আইন পরিষদ</vt:lpstr>
      <vt:lpstr>মূল্যায়ন</vt:lpstr>
      <vt:lpstr>বাড়ীর কাজ</vt:lpstr>
      <vt:lpstr>ধন্যবাদ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শুভেচ্ছা</dc:title>
  <dc:creator>TSS</dc:creator>
  <cp:lastModifiedBy>TSS</cp:lastModifiedBy>
  <cp:revision>5</cp:revision>
  <dcterms:created xsi:type="dcterms:W3CDTF">2006-08-16T00:00:00Z</dcterms:created>
  <dcterms:modified xsi:type="dcterms:W3CDTF">2013-06-27T09:13:35Z</dcterms:modified>
</cp:coreProperties>
</file>