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16"/>
  </p:notesMasterIdLst>
  <p:sldIdLst>
    <p:sldId id="265" r:id="rId4"/>
    <p:sldId id="267" r:id="rId5"/>
    <p:sldId id="261" r:id="rId6"/>
    <p:sldId id="260" r:id="rId7"/>
    <p:sldId id="258" r:id="rId8"/>
    <p:sldId id="259" r:id="rId9"/>
    <p:sldId id="256" r:id="rId10"/>
    <p:sldId id="262" r:id="rId11"/>
    <p:sldId id="257" r:id="rId12"/>
    <p:sldId id="263" r:id="rId13"/>
    <p:sldId id="264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8A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87739-65D0-4C99-8768-BA9C41785A0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47BAE-2CF3-4F29-BFE8-1F85D44168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37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47BAE-2CF3-4F29-BFE8-1F85D44168E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3F4B-F9B7-4B3C-8130-008A5CB1B1E3}" type="datetime1">
              <a:rPr lang="en-US" smtClean="0"/>
              <a:t>6/24/2013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CB7D-44A9-49AE-8891-2109A1557A0B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2DCC-0A96-4744-B1FC-346675494BD9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755C-29CC-4AF1-B6AB-397382917A59}" type="datetime1">
              <a:rPr lang="en-US" smtClean="0"/>
              <a:t>6/24/2013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8D0C1-CA3C-46F5-B19B-33F4C17406A4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E2B4-07F4-4F76-9E08-741CEE333731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6E7B-8C9A-4B7E-B02C-16951BC25CF3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52D4-1B45-417D-B798-10E929B5F104}" type="datetime1">
              <a:rPr lang="en-US" smtClean="0"/>
              <a:t>6/24/2013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D75-FE15-4112-AC47-6347A86D40BD}" type="datetime1">
              <a:rPr lang="en-US" smtClean="0"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C4B1F-9244-4EB2-93CC-DDBCCF1AEBB0}" type="datetime1">
              <a:rPr lang="en-US" smtClean="0"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9957-B8A8-41F0-85ED-AFF4566EA5A9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958B-0574-4159-AA36-B46D2755297F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54D-5FBA-4735-98A8-BA12F7341D49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27ADB-2633-40D5-BB2D-EF41F4895E34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D5A9-3913-4AC1-A7F3-D9DFAB68195D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oonlight title.png"/>
          <p:cNvPicPr>
            <a:picLocks noChangeAspect="1"/>
          </p:cNvPicPr>
          <p:nvPr/>
        </p:nvPicPr>
        <p:blipFill>
          <a:blip r:embed="rId2"/>
          <a:srcRect l="6765" r="4151" b="4117"/>
          <a:stretch>
            <a:fillRect/>
          </a:stretch>
        </p:blipFill>
        <p:spPr>
          <a:xfrm>
            <a:off x="0" y="0"/>
            <a:ext cx="9144000" cy="6859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752600"/>
            <a:ext cx="5410200" cy="1801906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2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733800"/>
            <a:ext cx="4724400" cy="1676400"/>
          </a:xfrm>
        </p:spPr>
        <p:txBody>
          <a:bodyPr>
            <a:normAutofit/>
          </a:bodyPr>
          <a:lstStyle>
            <a:lvl1pPr marL="0" indent="0" algn="l">
              <a:buNone/>
              <a:defRPr sz="22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0" y="6347908"/>
            <a:ext cx="2133600" cy="182880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DB4F5DED-04DB-41AC-9F2B-ED5C53159C7E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544234"/>
            <a:ext cx="2895600" cy="182880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511960"/>
            <a:ext cx="1066800" cy="21515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36346-31E1-4AEA-81EE-63FEB5145C11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section.png"/>
          <p:cNvPicPr>
            <a:picLocks noChangeAspect="1"/>
          </p:cNvPicPr>
          <p:nvPr/>
        </p:nvPicPr>
        <p:blipFill>
          <a:blip r:embed="rId2"/>
          <a:srcRect l="6389" r="4959" b="27051"/>
          <a:stretch>
            <a:fillRect/>
          </a:stretch>
        </p:blipFill>
        <p:spPr>
          <a:xfrm>
            <a:off x="0" y="0"/>
            <a:ext cx="9144000" cy="6858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38400"/>
            <a:ext cx="7772400" cy="1362075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2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886200"/>
            <a:ext cx="7772400" cy="941294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0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B6712-3A8E-49BF-B8E6-CCE36D431290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oonlight - two content.png"/>
          <p:cNvPicPr>
            <a:picLocks noChangeAspect="1"/>
          </p:cNvPicPr>
          <p:nvPr/>
        </p:nvPicPr>
        <p:blipFill>
          <a:blip r:embed="rId2"/>
          <a:srcRect l="2281" t="1035" r="4562"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92162"/>
            <a:ext cx="6019799" cy="808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6438" y="2003425"/>
            <a:ext cx="2971800" cy="383222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003425"/>
            <a:ext cx="2971800" cy="38322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8147-E1C8-4D2A-B817-1F87EA787694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oonlight - two content.png"/>
          <p:cNvPicPr>
            <a:picLocks noChangeAspect="1"/>
          </p:cNvPicPr>
          <p:nvPr/>
        </p:nvPicPr>
        <p:blipFill>
          <a:blip r:embed="rId2"/>
          <a:srcRect l="2281" t="1035" r="4562"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92162"/>
            <a:ext cx="6019799" cy="8080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700960"/>
            <a:ext cx="2971800" cy="7508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41494"/>
            <a:ext cx="2971800" cy="329415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199" y="1700960"/>
            <a:ext cx="2971800" cy="7508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2541494"/>
            <a:ext cx="2971800" cy="329415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6A358-5741-4728-A9BE-83F31526142A}" type="datetime1">
              <a:rPr lang="en-US" smtClean="0"/>
              <a:t>6/24/2013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9DB-FDEB-41A4-821D-35139E4BB61A}" type="datetime1">
              <a:rPr lang="en-US" smtClean="0"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6A81-E037-4921-AEC0-5C4F9FC601C1}" type="datetime1">
              <a:rPr lang="en-US" smtClean="0"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77E40-96B9-4512-BD37-AC2E75DAC706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- two content.png"/>
          <p:cNvPicPr>
            <a:picLocks noChangeAspect="1"/>
          </p:cNvPicPr>
          <p:nvPr/>
        </p:nvPicPr>
        <p:blipFill>
          <a:blip r:embed="rId2"/>
          <a:srcRect l="2281" t="1035" r="4562"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033272"/>
            <a:ext cx="1298448" cy="262432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371600"/>
            <a:ext cx="4953000" cy="3886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27248" y="5486400"/>
            <a:ext cx="4498848" cy="7589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A7AA-5CED-4DF9-964B-A2320899B96C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- two content.png"/>
          <p:cNvPicPr>
            <a:picLocks noChangeAspect="1"/>
          </p:cNvPicPr>
          <p:nvPr/>
        </p:nvPicPr>
        <p:blipFill>
          <a:blip r:embed="rId2"/>
          <a:srcRect l="2281" t="1035" r="4562"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33462"/>
            <a:ext cx="1295400" cy="26241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914400"/>
            <a:ext cx="5486400" cy="4495800"/>
          </a:xfrm>
          <a:prstGeom prst="ellipse">
            <a:avLst/>
          </a:prstGeom>
          <a:effectLst>
            <a:innerShdw blurRad="254000">
              <a:schemeClr val="tx1"/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24200" y="5486400"/>
            <a:ext cx="4495800" cy="76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0123D-A4DE-40A7-A08F-9A2D62D52A16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6438" y="1981201"/>
            <a:ext cx="5325315" cy="3841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191D-8341-4569-A32B-34108CCCD7E3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93751"/>
            <a:ext cx="1371600" cy="5041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6438" y="793751"/>
            <a:ext cx="4500562" cy="5041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9153-1F9C-43ED-8FA8-4199D2CFA8A8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46F7-BA94-4925-B152-D7D275F38956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670A-FE4D-4740-86B3-66678E1EED7E}" type="datetime1">
              <a:rPr lang="en-US" smtClean="0"/>
              <a:t>6/24/2013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3CFD-2FE9-4CA0-B0AC-1C68D4B67251}" type="datetime1">
              <a:rPr lang="en-US" smtClean="0"/>
              <a:t>6/24/2013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582-A7B6-4650-BC8C-20DD7663CC8B}" type="datetime1">
              <a:rPr lang="en-US" smtClean="0"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1433-0E17-44AE-8001-5D132D59422F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BBD221D-A23B-4EBD-BD7E-C5689967944B}" type="datetime1">
              <a:rPr lang="en-US" smtClean="0"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D50EF4F-EA32-425B-B903-7FADF6B5F16B}" type="datetime1">
              <a:rPr lang="en-US" smtClean="0"/>
              <a:t>6/24/2013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ssolve/>
  </p:transition>
  <p:hf hdr="0" ftr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A9C7144-DC0E-44F7-8E23-FA104769F93B}" type="datetime1">
              <a:rPr lang="en-US" smtClean="0"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dissolve/>
  </p:transition>
  <p:timing>
    <p:tnLst>
      <p:par>
        <p:cTn id="1" dur="indefinite" restart="never" nodeType="tmRoot"/>
      </p:par>
    </p:tnLst>
  </p:timing>
  <p:hf hdr="0" ftr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oonlight master 2.png"/>
          <p:cNvPicPr>
            <a:picLocks noChangeAspect="1"/>
          </p:cNvPicPr>
          <p:nvPr/>
        </p:nvPicPr>
        <p:blipFill>
          <a:blip r:embed="rId13"/>
          <a:srcRect l="2391" t="1099" r="198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1" y="792162"/>
            <a:ext cx="5311562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981201"/>
            <a:ext cx="5015753" cy="384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347908"/>
            <a:ext cx="21336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42650629-E8B3-43FA-8C60-80B6B7276F32}" type="datetime1">
              <a:rPr lang="en-US" smtClean="0"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544234"/>
            <a:ext cx="28956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033246"/>
            <a:ext cx="1066800" cy="2151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bg2"/>
                </a:solidFill>
              </a:defRPr>
            </a:lvl1pPr>
          </a:lstStyle>
          <a:p>
            <a:fld id="{FB88017C-7D30-4C9D-B659-D41A5026E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dissolve/>
  </p:transition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effectLst>
            <a:reflection blurRad="6350" stA="55000" endA="300" endPos="2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200"/>
        </a:spcBef>
        <a:buClr>
          <a:schemeClr val="bg2"/>
        </a:buClr>
        <a:buFontTx/>
        <a:buBlip>
          <a:blip r:embed="rId14"/>
        </a:buBlip>
        <a:defRPr sz="22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spcBef>
          <a:spcPts val="1200"/>
        </a:spcBef>
        <a:buClrTx/>
        <a:buFont typeface="Arial" pitchFamily="34" charset="0"/>
        <a:buChar char="•"/>
        <a:defRPr sz="18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6pPr>
      <a:lvl7pPr marL="1600200" indent="-228600" algn="l" defTabSz="914400" rtl="0" eaLnBrk="1" latinLnBrk="0" hangingPunct="1">
        <a:spcBef>
          <a:spcPts val="1200"/>
        </a:spcBef>
        <a:buClrTx/>
        <a:buFont typeface="Arial" pitchFamily="34" charset="0"/>
        <a:buChar char="•"/>
        <a:defRPr sz="18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spcBef>
          <a:spcPts val="1200"/>
        </a:spcBef>
        <a:buClrTx/>
        <a:buFont typeface="Arial" pitchFamily="34" charset="0"/>
        <a:buChar char="•"/>
        <a:defRPr sz="1800" kern="1200" baseline="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ts val="1200"/>
        </a:spcBef>
        <a:buClrTx/>
        <a:buFont typeface="Arial" pitchFamily="34" charset="0"/>
        <a:buChar char="•"/>
        <a:defRPr sz="1800" kern="1200" baseline="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3008313" cy="793750"/>
          </a:xfrm>
        </p:spPr>
        <p:txBody>
          <a:bodyPr/>
          <a:lstStyle/>
          <a:p>
            <a:pPr algn="ctr">
              <a:defRPr/>
            </a:pPr>
            <a:r>
              <a:rPr lang="bn-BD" sz="4400" u="wavyDbl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400" u="wavyDbl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0" y="1143000"/>
            <a:ext cx="3505200" cy="498316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bn-IN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উ‍ৎপল বিশ্বাস</a:t>
            </a:r>
            <a:r>
              <a:rPr 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bn-IN" sz="2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IN" sz="240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bn-BD" sz="2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0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  <a:r>
              <a:rPr lang="bn-BD" sz="40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40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0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মণিরামপুর, যশোর।</a:t>
            </a:r>
          </a:p>
          <a:p>
            <a:pPr>
              <a:defRPr/>
            </a:pPr>
            <a:endParaRPr lang="bn-BD" sz="2000" b="1" dirty="0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  <a:p>
            <a:pPr>
              <a:defRPr/>
            </a:pPr>
            <a:r>
              <a:rPr lang="en-US" sz="2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bn-BD" sz="2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ষ্ঠ শ্রেণী</a:t>
            </a:r>
          </a:p>
          <a:p>
            <a:pPr>
              <a:defRPr/>
            </a:pP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20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সাধারণ বিজ্ঞান</a:t>
            </a:r>
          </a:p>
          <a:p>
            <a:pPr>
              <a:defRPr/>
            </a:pPr>
            <a:r>
              <a:rPr lang="en-US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7ম</a:t>
            </a: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অধ্যায়ঃ পদা</a:t>
            </a:r>
            <a:r>
              <a:rPr lang="en-US" sz="2400" dirty="0" err="1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র্থের</a:t>
            </a:r>
            <a:r>
              <a:rPr lang="en-US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বাহ্যিক</a:t>
            </a:r>
            <a:r>
              <a:rPr lang="en-US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endParaRPr lang="bn-BD" sz="2400" dirty="0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  <a:p>
            <a:pPr>
              <a:defRPr/>
            </a:pP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23</a:t>
            </a: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/০</a:t>
            </a:r>
            <a:r>
              <a:rPr lang="en-US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/১২ ইং</a:t>
            </a:r>
          </a:p>
          <a:p>
            <a:pPr>
              <a:defRPr/>
            </a:pP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সময়ঃ ৪</a:t>
            </a:r>
            <a:r>
              <a:rPr lang="en-US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5</a:t>
            </a: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মিঃ</a:t>
            </a:r>
          </a:p>
        </p:txBody>
      </p:sp>
      <p:pic>
        <p:nvPicPr>
          <p:cNvPr id="52227" name="Content Placeholder 5" descr="Maa T.com_panjia (15).gif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724400" y="2057400"/>
            <a:ext cx="3962400" cy="4267199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114800" y="381000"/>
            <a:ext cx="4648200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8000" b="1" u="dotted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b="1" u="dotted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457-02BB-40D4-9BDF-C07505759B07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n-BD" sz="6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পদার্থ কয় অবস্থায় থাকতে পারে ?</a:t>
            </a:r>
          </a:p>
          <a:p>
            <a:pPr algn="just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তরল পদার্থের কি কোন আকার আছে ?</a:t>
            </a:r>
          </a:p>
          <a:p>
            <a:pPr algn="just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বায়ু, অক্সিজেন, হাইড্রোজেন এ গুলি  কোন জাতীয় পদার্থ ?</a:t>
            </a:r>
          </a:p>
          <a:p>
            <a:pPr algn="just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কর্পূর কোন জাতীয় পদার্থ 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EE0F-A189-4006-9624-3013BCEF6196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76600" cy="1143000"/>
          </a:xfrm>
        </p:spPr>
        <p:txBody>
          <a:bodyPr>
            <a:noAutofit/>
          </a:bodyPr>
          <a:lstStyle/>
          <a:p>
            <a:pPr algn="ctr"/>
            <a:r>
              <a:rPr lang="bn-BD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1"/>
            <a:ext cx="8686800" cy="220979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bn-BD" sz="6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পদার্থের তিনটি অবস্থার বর্ণনা লিখে আনবে।</a:t>
            </a:r>
            <a:endParaRPr lang="en-US" sz="6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AD43-365B-4405-8759-A54EA28A97F2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95400"/>
            <a:ext cx="8305800" cy="4114800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239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3900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B4230-3FD9-421B-AD3C-61F73785D925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1" y="792162"/>
            <a:ext cx="5311562" cy="960438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5400" dirty="0" err="1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আচর</a:t>
            </a:r>
            <a:r>
              <a:rPr lang="bn-BD" sz="5400" dirty="0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ণি</a:t>
            </a:r>
            <a:r>
              <a:rPr lang="en-US" sz="5400" dirty="0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ক </a:t>
            </a:r>
            <a:r>
              <a:rPr lang="en-US" sz="5400" dirty="0" err="1" smtClean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উদ্দেশ্যঃ</a:t>
            </a:r>
            <a:endParaRPr lang="en-US" sz="5400" dirty="0" smtClean="0">
              <a:solidFill>
                <a:srgbClr val="A5002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38401"/>
            <a:ext cx="8382000" cy="26670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পদার্থ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কী তা বলতে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পারবে।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পদার্থের অবস্থাগুলি ব্যাখ্যা করতে পারবে।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পদার্থের </a:t>
            </a:r>
            <a:r>
              <a:rPr lang="as-IN" sz="4400" dirty="0">
                <a:latin typeface="NikoshBAN" pitchFamily="2" charset="0"/>
                <a:cs typeface="NikoshBAN" pitchFamily="2" charset="0"/>
              </a:rPr>
              <a:t>বৈশিষ্ট্য সমূহের বর্ণনা করতে পারবে।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E186-E8FF-481D-A36B-AD6E1648DE8B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hai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609600"/>
            <a:ext cx="2152650" cy="2819400"/>
          </a:xfrm>
        </p:spPr>
      </p:pic>
      <p:pic>
        <p:nvPicPr>
          <p:cNvPr id="5" name="Picture 4" descr="Book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50" y="533401"/>
            <a:ext cx="2457450" cy="2895600"/>
          </a:xfrm>
          <a:prstGeom prst="rect">
            <a:avLst/>
          </a:prstGeom>
        </p:spPr>
      </p:pic>
      <p:pic>
        <p:nvPicPr>
          <p:cNvPr id="6" name="Picture 5" descr="egyptian-ric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551890"/>
            <a:ext cx="2971800" cy="2753285"/>
          </a:xfrm>
          <a:prstGeom prst="rect">
            <a:avLst/>
          </a:prstGeom>
        </p:spPr>
      </p:pic>
      <p:pic>
        <p:nvPicPr>
          <p:cNvPr id="7" name="Picture 6" descr="tree-clipart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505200"/>
            <a:ext cx="2971800" cy="3124200"/>
          </a:xfrm>
          <a:prstGeom prst="rect">
            <a:avLst/>
          </a:prstGeom>
        </p:spPr>
      </p:pic>
      <p:pic>
        <p:nvPicPr>
          <p:cNvPr id="8" name="Picture 7" descr="water_drop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3581400"/>
            <a:ext cx="4572000" cy="30480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9073B-C174-432A-93CB-3A14AFF68DE5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133600"/>
            <a:ext cx="5181600" cy="2590800"/>
          </a:xfrm>
        </p:spPr>
        <p:txBody>
          <a:bodyPr>
            <a:noAutofit/>
          </a:bodyPr>
          <a:lstStyle/>
          <a:p>
            <a:pPr algn="ctr"/>
            <a:r>
              <a:rPr lang="bn-BD" sz="1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25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পদার্থ</a:t>
            </a:r>
            <a:endParaRPr lang="en-US" sz="1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25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861-0B36-4B99-A0E9-4A4E7A9CF3C3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048000" y="2286000"/>
          <a:ext cx="3048000" cy="2381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ackage" showAsIcon="1" r:id="rId3" imgW="914400" imgH="714240" progId="Package">
                  <p:embed/>
                </p:oleObj>
              </mc:Choice>
              <mc:Fallback>
                <p:oleObj name="Package" showAsIcon="1" r:id="rId3" imgW="914400" imgH="714240" progId="Package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286000"/>
                        <a:ext cx="3048000" cy="23812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CC4FB-9437-45BB-B5CF-E2E354E896CB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1812191"/>
              </p:ext>
            </p:extLst>
          </p:nvPr>
        </p:nvGraphicFramePr>
        <p:xfrm>
          <a:off x="2822449" y="2286000"/>
          <a:ext cx="3578351" cy="279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Packager Shell Object" showAsIcon="1" r:id="rId3" imgW="914400" imgH="714240" progId="Package">
                  <p:embed/>
                </p:oleObj>
              </mc:Choice>
              <mc:Fallback>
                <p:oleObj name="Packager Shell Object" showAsIcon="1" r:id="rId3" imgW="914400" imgH="714240" progId="Package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2449" y="2286000"/>
                        <a:ext cx="3578351" cy="2795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DACF-F488-40A5-98EC-127B1BFE169E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304800"/>
            <a:ext cx="3733800" cy="1470025"/>
          </a:xfrm>
        </p:spPr>
        <p:txBody>
          <a:bodyPr>
            <a:normAutofit/>
          </a:bodyPr>
          <a:lstStyle/>
          <a:p>
            <a:pPr algn="ctr"/>
            <a:r>
              <a:rPr lang="bn-BD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981200"/>
            <a:ext cx="7467600" cy="3429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পদার্থ কী বা কাকে বলে ?</a:t>
            </a:r>
          </a:p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পদার্থের কয়টি অবস্থা ?</a:t>
            </a:r>
          </a:p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পদার্থের অবস্থা গুলি কী কী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0" y="59436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 ৫ মিনিট 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A34F7-83A9-4FDE-A2DE-1579EBFB7D7C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750968"/>
              </p:ext>
            </p:extLst>
          </p:nvPr>
        </p:nvGraphicFramePr>
        <p:xfrm>
          <a:off x="2685289" y="2295525"/>
          <a:ext cx="3791711" cy="296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name="Packager Shell Object" showAsIcon="1" r:id="rId3" imgW="914400" imgH="714240" progId="Package">
                  <p:embed/>
                </p:oleObj>
              </mc:Choice>
              <mc:Fallback>
                <p:oleObj name="Packager Shell Object" showAsIcon="1" r:id="rId3" imgW="914400" imgH="71424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5289" y="2295525"/>
                        <a:ext cx="3791711" cy="296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6BBE-8FF3-440A-8415-D6D60B0ED455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358775"/>
            <a:ext cx="3352800" cy="1470025"/>
          </a:xfrm>
        </p:spPr>
        <p:txBody>
          <a:bodyPr>
            <a:noAutofit/>
          </a:bodyPr>
          <a:lstStyle/>
          <a:p>
            <a:pPr algn="ctr"/>
            <a:r>
              <a:rPr lang="bn-BD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228600" y="2743200"/>
            <a:ext cx="86868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bn-BD" sz="6000" dirty="0" smtClean="0">
                <a:solidFill>
                  <a:srgbClr val="048A27"/>
                </a:solidFill>
                <a:latin typeface="NikoshBAN" pitchFamily="2" charset="0"/>
                <a:cs typeface="NikoshBAN" pitchFamily="2" charset="0"/>
              </a:rPr>
              <a:t>পদার্থের কঠিন অবস্থার বর্ণনা দাও।</a:t>
            </a:r>
            <a:endParaRPr lang="en-US" sz="6000" dirty="0">
              <a:solidFill>
                <a:srgbClr val="048A27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2600" y="55626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 ১০ মিনিট 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017C-7D30-4C9D-B659-D41A5026EE0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AF36C-DD44-4024-AB06-FD63E63E2BD8}" type="datetime1">
              <a:rPr lang="en-US" smtClean="0"/>
              <a:t>6/24/2013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onlight">
  <a:themeElements>
    <a:clrScheme name="Moonlight">
      <a:dk1>
        <a:srgbClr val="595959"/>
      </a:dk1>
      <a:lt1>
        <a:srgbClr val="FFFFFF"/>
      </a:lt1>
      <a:dk2>
        <a:srgbClr val="2AB7FF"/>
      </a:dk2>
      <a:lt2>
        <a:srgbClr val="DBE5F1"/>
      </a:lt2>
      <a:accent1>
        <a:srgbClr val="20378C"/>
      </a:accent1>
      <a:accent2>
        <a:srgbClr val="A20000"/>
      </a:accent2>
      <a:accent3>
        <a:srgbClr val="534088"/>
      </a:accent3>
      <a:accent4>
        <a:srgbClr val="2D9123"/>
      </a:accent4>
      <a:accent5>
        <a:srgbClr val="7E2C80"/>
      </a:accent5>
      <a:accent6>
        <a:srgbClr val="4A4EC5"/>
      </a:accent6>
      <a:hlink>
        <a:srgbClr val="BBECFF"/>
      </a:hlink>
      <a:folHlink>
        <a:srgbClr val="DDDDDD"/>
      </a:folHlink>
    </a:clrScheme>
    <a:fontScheme name="Moonlight">
      <a:maj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onlight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50000"/>
              </a:schemeClr>
            </a:gs>
            <a:gs pos="35000">
              <a:schemeClr val="phClr">
                <a:tint val="80000"/>
                <a:satMod val="200000"/>
              </a:schemeClr>
            </a:gs>
            <a:gs pos="100000">
              <a:schemeClr val="phClr">
                <a:tint val="75000"/>
                <a:satMod val="250000"/>
              </a:schemeClr>
            </a:gs>
          </a:gsLst>
          <a:path path="rect">
            <a:fillToRect l="100000" t="100000"/>
          </a:path>
        </a:gradFill>
        <a:gradFill rotWithShape="1">
          <a:gsLst>
            <a:gs pos="0">
              <a:schemeClr val="phClr">
                <a:shade val="60000"/>
                <a:satMod val="150000"/>
              </a:schemeClr>
            </a:gs>
            <a:gs pos="80000">
              <a:schemeClr val="phClr">
                <a:shade val="100000"/>
                <a:satMod val="130000"/>
              </a:schemeClr>
            </a:gs>
            <a:gs pos="100000">
              <a:schemeClr val="phClr">
                <a:tint val="9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6350" cap="flat" cmpd="sng" algn="ctr">
          <a:solidFill>
            <a:schemeClr val="phClr">
              <a:shade val="95000"/>
              <a:satMod val="115000"/>
            </a:schemeClr>
          </a:solidFill>
          <a:prstDash val="solid"/>
        </a:ln>
        <a:ln w="12700" cap="flat" cmpd="sng" algn="ctr">
          <a:solidFill>
            <a:schemeClr val="phClr">
              <a:satMod val="110000"/>
            </a:schemeClr>
          </a:solidFill>
          <a:prstDash val="solid"/>
        </a:ln>
        <a:ln w="25400" cap="flat" cmpd="sng" algn="ctr">
          <a:solidFill>
            <a:schemeClr val="phClr">
              <a:shade val="90000"/>
              <a:satMod val="115000"/>
            </a:schemeClr>
          </a:solidFill>
          <a:prstDash val="solid"/>
        </a:ln>
      </a:lnStyleLst>
      <a:effectStyleLst>
        <a:effectStyle>
          <a:effectLst>
            <a:outerShdw blurRad="50800" dist="25400" dir="5400000" sx="101000" sy="101000" algn="ctr" rotWithShape="0">
              <a:srgbClr val="000000">
                <a:alpha val="60000"/>
              </a:srgbClr>
            </a:outerShdw>
          </a:effectLst>
        </a:effectStyle>
        <a:effectStyle>
          <a:effectLst>
            <a:innerShdw blurRad="76200" dist="25400" dir="13500000">
              <a:srgbClr val="000000">
                <a:alpha val="60000"/>
              </a:srgbClr>
            </a:innerShdw>
          </a:effectLst>
          <a:scene3d>
            <a:camera prst="orthographicFront">
              <a:rot lat="0" lon="0" rev="0"/>
            </a:camera>
            <a:lightRig rig="balanced" dir="tl">
              <a:rot lat="0" lon="0" rev="4200000"/>
            </a:lightRig>
          </a:scene3d>
          <a:sp3d>
            <a:bevelT w="25400" h="12700" prst="softRound"/>
          </a:sp3d>
        </a:effectStyle>
        <a:effectStyle>
          <a:effectLst>
            <a:innerShdw blurRad="76200" dist="25400" dir="13500000">
              <a:srgbClr val="000000">
                <a:alpha val="60000"/>
              </a:srgbClr>
            </a:innerShdw>
            <a:softEdge rad="3175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lumMod val="90000"/>
              </a:schemeClr>
            </a:gs>
            <a:gs pos="30000">
              <a:schemeClr val="phClr">
                <a:lumMod val="75000"/>
              </a:schemeClr>
            </a:gs>
            <a:gs pos="100000">
              <a:schemeClr val="phClr">
                <a:lumMod val="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lumMod val="90000"/>
              </a:schemeClr>
            </a:gs>
            <a:gs pos="30000">
              <a:schemeClr val="phClr">
                <a:lumMod val="75000"/>
              </a:schemeClr>
            </a:gs>
            <a:gs pos="100000">
              <a:schemeClr val="phClr">
                <a:lumMod val="10000"/>
              </a:schemeClr>
            </a:gs>
          </a:gsLst>
          <a:path path="rect">
            <a:fillToRect l="100000" t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131</TotalTime>
  <Words>129</Words>
  <Application>Microsoft Office PowerPoint</Application>
  <PresentationFormat>On-screen Show (4:3)</PresentationFormat>
  <Paragraphs>55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Technic</vt:lpstr>
      <vt:lpstr>Apex</vt:lpstr>
      <vt:lpstr>Moonlight</vt:lpstr>
      <vt:lpstr>Package</vt:lpstr>
      <vt:lpstr>Packager Shell Object</vt:lpstr>
      <vt:lpstr>পরিচিতি</vt:lpstr>
      <vt:lpstr>আচরণিক উদ্দেশ্যঃ</vt:lpstr>
      <vt:lpstr>PowerPoint Presentation</vt:lpstr>
      <vt:lpstr>পদার্থ</vt:lpstr>
      <vt:lpstr>PowerPoint Presentation</vt:lpstr>
      <vt:lpstr>PowerPoint Presentation</vt:lpstr>
      <vt:lpstr>জোড়ায় কাজ</vt:lpstr>
      <vt:lpstr>PowerPoint Presentation</vt:lpstr>
      <vt:lpstr>দলীয় কাজ</vt:lpstr>
      <vt:lpstr>মূল্যায়ন</vt:lpstr>
      <vt:lpstr>বাড়ির কাজ</vt:lpstr>
      <vt:lpstr>ধন্যবাদ</vt:lpstr>
    </vt:vector>
  </TitlesOfParts>
  <Company>COMPUTER'S PATHOLOGY @ UTTARA HM PLAZA SHOP # 35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জোড়ায় কাজ</dc:title>
  <dc:creator>SSA. SAZIB # 01671417741 # 01816746474</dc:creator>
  <cp:lastModifiedBy>UTPAL</cp:lastModifiedBy>
  <cp:revision>49</cp:revision>
  <dcterms:created xsi:type="dcterms:W3CDTF">2012-01-16T05:44:31Z</dcterms:created>
  <dcterms:modified xsi:type="dcterms:W3CDTF">2013-06-24T17:43:22Z</dcterms:modified>
</cp:coreProperties>
</file>