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72" r:id="rId5"/>
    <p:sldId id="260" r:id="rId6"/>
    <p:sldId id="261" r:id="rId7"/>
    <p:sldId id="278" r:id="rId8"/>
    <p:sldId id="277" r:id="rId9"/>
    <p:sldId id="271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02" autoAdjust="0"/>
    <p:restoredTop sz="94660"/>
  </p:normalViewPr>
  <p:slideViewPr>
    <p:cSldViewPr>
      <p:cViewPr>
        <p:scale>
          <a:sx n="66" d="100"/>
          <a:sy n="66" d="100"/>
        </p:scale>
        <p:origin x="-1266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45628-9404-4D7C-A8AC-8852303AE9A0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91200" y="4954250"/>
            <a:ext cx="277832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8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8800" dirty="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Red-And-White-Tulips-Flow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571665"/>
            <a:ext cx="5619710" cy="5752935"/>
          </a:xfrm>
          <a:prstGeom prst="rect">
            <a:avLst/>
          </a:prstGeom>
        </p:spPr>
      </p:pic>
      <p:pic>
        <p:nvPicPr>
          <p:cNvPr id="4" name="Picture 3" descr="Beautiful Red Rose Flowers Pictures 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76200"/>
            <a:ext cx="4267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3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3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023408"/>
            <a:ext cx="7010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একক কাজঃ</a:t>
            </a:r>
          </a:p>
          <a:p>
            <a:pPr algn="ctr"/>
            <a:endParaRPr lang="bn-BD" sz="4000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১১১</a:t>
            </a:r>
            <a:r>
              <a:rPr lang="en-US" sz="4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বাইনারি সংখ্যাটির দশমিক সংখ্যার সমতুল্য সংখ্যা কত ?</a:t>
            </a:r>
            <a:endParaRPr lang="en-US" sz="4000" dirty="0">
              <a:solidFill>
                <a:srgbClr val="0066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143000"/>
            <a:ext cx="89154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মূল্যায়ণঃ </a:t>
            </a:r>
            <a:endParaRPr lang="en-US" sz="4800" dirty="0" smtClean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3600" dirty="0" smtClean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১। কম্পিউটারে কোন সংখ্যাপদ্ধতি ব্যবহ্নত হয়?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২। সংখ্যাপদ্ধতি কত প্রকার?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৩। বাইনারি সংখ্যা ও দশমিক সংখ্যার অংক গুলো কী কী? </a:t>
            </a:r>
          </a:p>
          <a:p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৪। ২৫</a:t>
            </a:r>
            <a:r>
              <a:rPr lang="bn-BD" sz="3600" dirty="0" smtClean="0">
                <a:solidFill>
                  <a:srgbClr val="FF0000"/>
                </a:solidFill>
                <a:latin typeface="Arial Black" pitchFamily="34" charset="0"/>
                <a:cs typeface="NikoshBAN" pitchFamily="2" charset="0"/>
              </a:rPr>
              <a:t> সংখ্যাটি কী সংখ্যা  বলতে পার।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299012"/>
            <a:ext cx="8077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বাড়ির কাজঃ</a:t>
            </a:r>
          </a:p>
          <a:p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১৬-২৫</a:t>
            </a:r>
            <a:r>
              <a:rPr lang="bn-BD" sz="5400" dirty="0" smtClean="0">
                <a:solidFill>
                  <a:srgbClr val="FF0000"/>
                </a:solidFill>
                <a:latin typeface="Arial Black" pitchFamily="34" charset="0"/>
                <a:cs typeface="NikoshBAN" pitchFamily="2" charset="0"/>
              </a:rPr>
              <a:t> পর্যন্ত </a:t>
            </a:r>
            <a:r>
              <a:rPr lang="bn-BD" sz="4800" dirty="0" smtClean="0">
                <a:solidFill>
                  <a:srgbClr val="FF0000"/>
                </a:solidFill>
                <a:latin typeface="Arial Black" pitchFamily="34" charset="0"/>
                <a:cs typeface="NikoshBAN" pitchFamily="2" charset="0"/>
              </a:rPr>
              <a:t>সংখ্যাগুলো বাইনারির সমতুল্য সংখ্যায় রুপান্তর কর।</a:t>
            </a:r>
            <a:endParaRPr lang="en-US" sz="4000" baseline="-25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33400"/>
            <a:ext cx="563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6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4876800"/>
            <a:ext cx="6248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sz="9600" dirty="0" smtClean="0">
              <a:solidFill>
                <a:schemeClr val="tx1">
                  <a:lumMod val="50000"/>
                  <a:lumOff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7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Picture 5" descr="flowers_tulips-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0"/>
            <a:ext cx="8686800" cy="5715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533400"/>
            <a:ext cx="3124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9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1183669"/>
            <a:ext cx="8153396" cy="44012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পরিচিতিঃ </a:t>
            </a:r>
          </a:p>
          <a:p>
            <a:pPr algn="ctr"/>
            <a:r>
              <a:rPr lang="bn-BD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মোঃ কামাল উদ্দিন</a:t>
            </a:r>
          </a:p>
          <a:p>
            <a:pPr algn="ctr"/>
            <a:r>
              <a:rPr lang="bn-BD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আবু আব্বাছ ডিগ্রি কলেজ,নেত্রকোণা</a:t>
            </a:r>
          </a:p>
          <a:p>
            <a:pPr algn="ctr"/>
            <a:r>
              <a:rPr lang="bn-BD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আইডি নং-০৫</a:t>
            </a:r>
          </a:p>
          <a:p>
            <a:pPr algn="ctr"/>
            <a:r>
              <a:rPr lang="bn-BD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মোঃওবায়দুল হক</a:t>
            </a:r>
          </a:p>
          <a:p>
            <a:pPr algn="ctr"/>
            <a:r>
              <a:rPr lang="bn-BD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জিন্নতন আফছর মহিলা কলেজ,জামালপুর</a:t>
            </a:r>
          </a:p>
          <a:p>
            <a:pPr algn="ctr"/>
            <a:r>
              <a:rPr lang="bn-BD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আইডি নং-২৩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765280"/>
            <a:ext cx="7086600" cy="34163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বিষয় পরিচিতিঃ</a:t>
            </a:r>
          </a:p>
          <a:p>
            <a:pPr algn="ctr"/>
            <a:r>
              <a:rPr lang="bn-BD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বিষয় – কম্পিউটার শিক্ষা</a:t>
            </a:r>
          </a:p>
          <a:p>
            <a:pPr algn="ctr"/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শ্রেণী-একাদশ</a:t>
            </a:r>
          </a:p>
          <a:p>
            <a:pPr algn="ctr"/>
            <a:r>
              <a:rPr lang="bn-BD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সময়- ৪৫ মি।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14400" y="7620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1</a:t>
            </a:r>
            <a:endParaRPr lang="en-US" sz="5400" dirty="0"/>
          </a:p>
        </p:txBody>
      </p:sp>
      <p:sp>
        <p:nvSpPr>
          <p:cNvPr id="5" name="Oval 4"/>
          <p:cNvSpPr/>
          <p:nvPr/>
        </p:nvSpPr>
        <p:spPr>
          <a:xfrm>
            <a:off x="3200400" y="15240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</a:t>
            </a:r>
            <a:endParaRPr 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019800" y="6096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8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7162800" y="32766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7</a:t>
            </a:r>
            <a:endParaRPr lang="en-US" sz="5400" dirty="0"/>
          </a:p>
        </p:txBody>
      </p:sp>
      <p:sp>
        <p:nvSpPr>
          <p:cNvPr id="8" name="Oval 7"/>
          <p:cNvSpPr/>
          <p:nvPr/>
        </p:nvSpPr>
        <p:spPr>
          <a:xfrm>
            <a:off x="3810000" y="46482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6</a:t>
            </a:r>
            <a:endParaRPr lang="en-US" sz="5400" dirty="0"/>
          </a:p>
        </p:txBody>
      </p:sp>
      <p:sp>
        <p:nvSpPr>
          <p:cNvPr id="9" name="Oval 8"/>
          <p:cNvSpPr/>
          <p:nvPr/>
        </p:nvSpPr>
        <p:spPr>
          <a:xfrm>
            <a:off x="1371600" y="44196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9</a:t>
            </a:r>
            <a:endParaRPr lang="en-US" sz="5400" dirty="0"/>
          </a:p>
        </p:txBody>
      </p:sp>
      <p:sp>
        <p:nvSpPr>
          <p:cNvPr id="10" name="Oval 9"/>
          <p:cNvSpPr/>
          <p:nvPr/>
        </p:nvSpPr>
        <p:spPr>
          <a:xfrm>
            <a:off x="1371600" y="23622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11</a:t>
            </a:r>
            <a:endParaRPr lang="en-US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2438400" y="6096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10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029200" y="28194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FF00"/>
                </a:solidFill>
              </a:rPr>
              <a:t>4</a:t>
            </a:r>
            <a:endParaRPr lang="en-US" sz="5400" dirty="0">
              <a:solidFill>
                <a:srgbClr val="FFFF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895600" y="32004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C00000"/>
                </a:solidFill>
              </a:rPr>
              <a:t>0</a:t>
            </a:r>
            <a:endParaRPr lang="en-US" sz="5400" dirty="0">
              <a:solidFill>
                <a:srgbClr val="C000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553200" y="18288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C00000"/>
                </a:solidFill>
              </a:rPr>
              <a:t>3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7696200" y="6858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C000"/>
                </a:solidFill>
              </a:rPr>
              <a:t>12</a:t>
            </a:r>
            <a:endParaRPr lang="en-US" sz="4000" dirty="0">
              <a:solidFill>
                <a:srgbClr val="FFC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562600" y="47244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chemeClr val="accent1">
                    <a:lumMod val="50000"/>
                  </a:schemeClr>
                </a:solidFill>
              </a:rPr>
              <a:t>5</a:t>
            </a:r>
            <a:endParaRPr lang="en-US" sz="5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2565737"/>
            <a:ext cx="6781800" cy="14465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সংখ্যা পদ্ধতি</a:t>
            </a:r>
            <a:endParaRPr lang="en-US" sz="88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906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শিখন ফলঃ</a:t>
            </a:r>
          </a:p>
          <a:p>
            <a:r>
              <a:rPr lang="bn-BD" sz="4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এ পাঠ শেষে  শিক্ষার্থীরা -</a:t>
            </a:r>
          </a:p>
          <a:p>
            <a:r>
              <a:rPr lang="bn-BD" sz="4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১।</a:t>
            </a:r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অংক ও সংখ্যার মধ্যে পার্থক্য বলতে পারবে।</a:t>
            </a:r>
            <a:endParaRPr lang="bn-BD" sz="4000" dirty="0" smtClean="0">
              <a:solidFill>
                <a:srgbClr val="0066FF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২। সংখ্যাপদ্ধতি কী</a:t>
            </a:r>
            <a:r>
              <a:rPr lang="en-US" sz="4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বলতে পারবে।</a:t>
            </a:r>
          </a:p>
          <a:p>
            <a:r>
              <a:rPr lang="bn-BD" sz="4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৩। সংখ্যাপদ্ধতির প্রকারভেদ বলতে পারবে।</a:t>
            </a:r>
          </a:p>
          <a:p>
            <a:r>
              <a:rPr lang="bn-BD" sz="4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৪। সংখ্যাপদ্ধতির রুপান্তর করতে পারবে।</a:t>
            </a:r>
          </a:p>
          <a:p>
            <a:endParaRPr lang="en-US" sz="4000" dirty="0">
              <a:solidFill>
                <a:srgbClr val="0066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14400" y="7620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1</a:t>
            </a:r>
            <a:endParaRPr lang="en-US" sz="5400" dirty="0"/>
          </a:p>
        </p:txBody>
      </p:sp>
      <p:sp>
        <p:nvSpPr>
          <p:cNvPr id="5" name="Oval 4"/>
          <p:cNvSpPr/>
          <p:nvPr/>
        </p:nvSpPr>
        <p:spPr>
          <a:xfrm>
            <a:off x="3200400" y="15240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B050"/>
                </a:solidFill>
              </a:rPr>
              <a:t>11</a:t>
            </a:r>
            <a:endParaRPr lang="en-US" sz="4000" dirty="0">
              <a:solidFill>
                <a:srgbClr val="00B05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019800" y="6096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3</a:t>
            </a:r>
            <a:endParaRPr lang="en-US" sz="5400" dirty="0"/>
          </a:p>
        </p:txBody>
      </p:sp>
      <p:sp>
        <p:nvSpPr>
          <p:cNvPr id="7" name="Oval 6"/>
          <p:cNvSpPr/>
          <p:nvPr/>
        </p:nvSpPr>
        <p:spPr>
          <a:xfrm>
            <a:off x="7162800" y="32766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21</a:t>
            </a:r>
            <a:endParaRPr lang="en-US" sz="4000" dirty="0"/>
          </a:p>
        </p:txBody>
      </p:sp>
      <p:sp>
        <p:nvSpPr>
          <p:cNvPr id="8" name="Oval 7"/>
          <p:cNvSpPr/>
          <p:nvPr/>
        </p:nvSpPr>
        <p:spPr>
          <a:xfrm>
            <a:off x="3810000" y="46482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C000"/>
                </a:solidFill>
              </a:rPr>
              <a:t>5</a:t>
            </a:r>
            <a:endParaRPr lang="en-US" sz="5400" dirty="0">
              <a:solidFill>
                <a:srgbClr val="FFC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371600" y="44196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2</a:t>
            </a:r>
            <a:endParaRPr lang="en-US" sz="5400" dirty="0"/>
          </a:p>
        </p:txBody>
      </p:sp>
      <p:sp>
        <p:nvSpPr>
          <p:cNvPr id="10" name="Oval 9"/>
          <p:cNvSpPr/>
          <p:nvPr/>
        </p:nvSpPr>
        <p:spPr>
          <a:xfrm>
            <a:off x="1371600" y="23622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18</a:t>
            </a:r>
            <a:endParaRPr lang="en-US" sz="4000" dirty="0"/>
          </a:p>
        </p:txBody>
      </p:sp>
      <p:sp>
        <p:nvSpPr>
          <p:cNvPr id="11" name="Oval 10"/>
          <p:cNvSpPr/>
          <p:nvPr/>
        </p:nvSpPr>
        <p:spPr>
          <a:xfrm>
            <a:off x="2438400" y="6096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10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029200" y="28194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0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895600" y="32004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C000"/>
                </a:solidFill>
              </a:rPr>
              <a:t>81</a:t>
            </a:r>
            <a:endParaRPr lang="en-US" sz="4000" dirty="0">
              <a:solidFill>
                <a:srgbClr val="FFC0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553200" y="18288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25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7696200" y="6858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16</a:t>
            </a:r>
            <a:endParaRPr lang="en-US" sz="4000" dirty="0"/>
          </a:p>
        </p:txBody>
      </p:sp>
      <p:sp>
        <p:nvSpPr>
          <p:cNvPr id="16" name="Oval 15"/>
          <p:cNvSpPr/>
          <p:nvPr/>
        </p:nvSpPr>
        <p:spPr>
          <a:xfrm>
            <a:off x="5562600" y="4724400"/>
            <a:ext cx="990600" cy="990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chemeClr val="bg2">
                    <a:lumMod val="10000"/>
                  </a:schemeClr>
                </a:solidFill>
              </a:rPr>
              <a:t>4</a:t>
            </a:r>
            <a:endParaRPr lang="en-US" sz="54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umber_system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209800"/>
            <a:ext cx="8229602" cy="2743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830759"/>
            <a:ext cx="7924800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সংখ্যাপদ্ধতির প্রকারভেদঃ</a:t>
            </a:r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304800"/>
            <a:ext cx="5410200" cy="625178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487</TotalTime>
  <Words>158</Words>
  <Application>Microsoft Office PowerPoint</Application>
  <PresentationFormat>On-screen Show (4:3)</PresentationFormat>
  <Paragraphs>59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jsc</dc:creator>
  <cp:lastModifiedBy>jsc</cp:lastModifiedBy>
  <cp:revision>57</cp:revision>
  <dcterms:created xsi:type="dcterms:W3CDTF">2013-06-16T10:19:13Z</dcterms:created>
  <dcterms:modified xsi:type="dcterms:W3CDTF">2013-06-18T05:58:03Z</dcterms:modified>
</cp:coreProperties>
</file>