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486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52400"/>
            <a:ext cx="741845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5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2296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BD" sz="7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" y="2282983"/>
            <a:ext cx="4040188" cy="3965417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u="sng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আবুবকর সিদ্দিক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এনায়েতপুর ফাযিল মাদ্রাসা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ফুলবাড়িয়া, ময়মনসিংহ।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297112"/>
            <a:ext cx="4419600" cy="395128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u="sng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শ্রেণিঃ৬ষ্ট 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৬ষ্ট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অমেরুদন্ডী ও মেরুদন্ডী প্রাণী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19783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অমেরুদন্ডী ও মেরুদন্ডী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প্রাণীর বৈশিষ্ট্য ও পার্থক্য</a:t>
            </a: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1682" y="358020"/>
            <a:ext cx="8741818" cy="5701026"/>
            <a:chOff x="211682" y="358020"/>
            <a:chExt cx="8741818" cy="57010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82" y="358020"/>
              <a:ext cx="4131718" cy="27661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358020"/>
              <a:ext cx="4229100" cy="27661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426" y="3200400"/>
              <a:ext cx="4295774" cy="285864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714626" y="6059046"/>
            <a:ext cx="3076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76200"/>
            <a:ext cx="8686800" cy="6019800"/>
            <a:chOff x="228600" y="76200"/>
            <a:chExt cx="8686800" cy="6019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6200"/>
              <a:ext cx="4267200" cy="28586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76200"/>
              <a:ext cx="4419600" cy="28586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971800"/>
              <a:ext cx="6096000" cy="31242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276600" y="6055902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মেরুদন্ডী প্রাণী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62252"/>
            <a:ext cx="7391400" cy="563231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অমেরুদন্ডী প্রাণীর উদাহরণ দাও।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দুইটি মেরুদন্ডী প্রাণীর উদাহরণ দাও।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771"/>
            <a:ext cx="7543800" cy="295465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উদ্দীপকের প্রাণীটি কোন পর্ব ভূক্ত ও কেন তা উল্লেখ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0"/>
            <a:ext cx="4917972" cy="33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104" y="1220617"/>
            <a:ext cx="7406896" cy="4265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প্রাণীজগৎকে কয়ভাগে ভাগ করা হয়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মেরুদন্ডী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প্রাণী কাকে বলে?</a:t>
            </a:r>
          </a:p>
          <a:p>
            <a:pPr lvl="0">
              <a:spcBef>
                <a:spcPct val="20000"/>
              </a:spcBef>
            </a:pP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দুইটি অমেরুদন্ডী প্রাণীর নাম বল।</a:t>
            </a:r>
          </a:p>
          <a:p>
            <a:pPr lvl="0">
              <a:spcBef>
                <a:spcPct val="20000"/>
              </a:spcBef>
            </a:pP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 মেরুদন্ডী প্রাণীর নাম বল।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87592"/>
            <a:ext cx="7924800" cy="3570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 পরিচিত ৩ টি জলজ মেরুদন্ডী প্রাণীর নাম লিখে আনবে।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 স্তন্যপায়ী মেরুদন্ডী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প্রাণীর নাম লিখে আনবে।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129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16</cp:revision>
  <dcterms:created xsi:type="dcterms:W3CDTF">2006-08-16T00:00:00Z</dcterms:created>
  <dcterms:modified xsi:type="dcterms:W3CDTF">2013-06-20T09:47:04Z</dcterms:modified>
</cp:coreProperties>
</file>