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7" r:id="rId6"/>
    <p:sldId id="269" r:id="rId7"/>
    <p:sldId id="262" r:id="rId8"/>
    <p:sldId id="264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">
    <p:cover dir="lu"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">
    <p:cover dir="lu"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">
    <p:cover dir="lu"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">
    <p:cover dir="lu"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">
    <p:cover dir="lu"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">
    <p:cover dir="lu"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">
    <p:cover dir="lu"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">
    <p:cover dir="lu"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">
    <p:cover dir="lu"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">
    <p:cover dir="lu"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">
    <p:cover dir="lu"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CCCCFF">
                <a:alpha val="95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10A7-2BF3-4F6C-8A36-1ABC9953AD4E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7745D-8325-40E7-825E-CCAA5518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000">
    <p:cover dir="lu"/>
    <p:sndAc>
      <p:stSnd>
        <p:snd r:embed="rId13" name="wind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1371600"/>
            <a:ext cx="39624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/>
              <a:t>স্বাগতম</a:t>
            </a:r>
            <a:endParaRPr lang="en-US" sz="9600" dirty="0"/>
          </a:p>
        </p:txBody>
      </p:sp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আউটপুট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ডিভাইস: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যন্ত্রের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ইউনিটের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মাধ্যমে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কমিউটারে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ফলাফল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কৃত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ডাটা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/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উপাত্ত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পাওয়া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যায়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তাকে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আউটপুট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ডিভাইস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বলে।মনিটর,প্রিন্টার,প্লটার,স্পীকার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ইত্যাদি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আউটপুট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ডিভাইস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 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5" descr="E:\Speaker-FS0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19600"/>
            <a:ext cx="2720340" cy="2133600"/>
          </a:xfrm>
          <a:prstGeom prst="rect">
            <a:avLst/>
          </a:prstGeom>
          <a:noFill/>
        </p:spPr>
      </p:pic>
      <p:pic>
        <p:nvPicPr>
          <p:cNvPr id="4" name="Picture 2" descr="E:\output-devices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495800"/>
            <a:ext cx="3429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মনিটর: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কমিপউটারের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যাবতীয়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কার্যক্রমকে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প্রদর্শনের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জন্য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পর্দা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ব্যবহার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তাকে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সহজ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ভাষায়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মনিটর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E:\output-device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2590800" cy="17900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প্রিন্টার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প্রিন্টার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একটি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আউটপুট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ডিভাইস,কমিউটারে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তথ্য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প্রক্রিয়া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করনের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ফলাফলকে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লিখিত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আকারে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পাওয়ার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জন্য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প্রিন্টার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ব্যবহার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3" descr="E:\computer+output+device+pri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010438"/>
            <a:ext cx="2514600" cy="147596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638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4800" b="1" u="sng" smtClean="0">
                <a:ln w="50800"/>
                <a:solidFill>
                  <a:schemeClr val="bg1">
                    <a:shade val="50000"/>
                  </a:schemeClr>
                </a:solidFill>
              </a:rPr>
              <a:t>মূল্যায়ণ</a:t>
            </a:r>
            <a:r>
              <a:rPr lang="en-US" sz="48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48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ক.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ইন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পুট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যন্ত্র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কাকে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বলে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খ.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কয়েকটি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ইনপুট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যন্ত্রের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নাম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বল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গ.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আউটপুট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যন্ত্র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কাকে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বলে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ঘ .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কয়েকটি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আউটপুট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যন্ত্রের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নাম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বল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0"/>
            <a:ext cx="5410200" cy="1015663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বাড়ির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কাজ</a:t>
            </a:r>
            <a:r>
              <a:rPr lang="en-US" sz="6000" dirty="0" smtClean="0"/>
              <a:t>: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নিচের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অনুচ্চছদটি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পড়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পড়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প্রশ্নোত্তর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গুলি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খাতায়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লিখে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আনবে</a:t>
            </a:r>
            <a:r>
              <a:rPr lang="en-US" sz="2800" b="1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জনাব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বোরহান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সাহেব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একজন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শিক্ষক</a:t>
            </a:r>
            <a:r>
              <a:rPr lang="en-US" sz="2800" b="1" dirty="0" smtClean="0">
                <a:solidFill>
                  <a:srgbClr val="002060"/>
                </a:solidFill>
              </a:rPr>
              <a:t> ।</a:t>
            </a:r>
            <a:r>
              <a:rPr lang="en-US" sz="2800" b="1" dirty="0" err="1" smtClean="0">
                <a:solidFill>
                  <a:srgbClr val="002060"/>
                </a:solidFill>
              </a:rPr>
              <a:t>তার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কমিউটার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সম্পর্কে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যথেষ্ঠ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জ্ঞান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রয়েছে।তিনি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তার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মেয়ের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জন্য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একটি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কমিউটার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কিনে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এনেছেন।মেয়েকে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তিনি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কমিউটারের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যন্ত্রাংশ</a:t>
            </a:r>
            <a:r>
              <a:rPr lang="en-US" sz="2800" b="1" dirty="0" smtClean="0">
                <a:solidFill>
                  <a:srgbClr val="002060"/>
                </a:solidFill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</a:rPr>
              <a:t>তাদের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কার্যকারিতা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বুঝিয়ে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দিলেন।তিনি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মেয়েকে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কমিউটারের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ইনপুট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ডিভাইস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দেখিয়ে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বললেন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যে,কমিউটার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দিয়ে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কাজ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করতেন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হলে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ইনপুট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ডিভাইসের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তা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সিস্টেমে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ফলাফল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প্রদান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হয়।সিস্টেমে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প্রসেসিং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আউটপুট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ডিভাইসের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ফলাফল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প্রদর্শন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</a:rPr>
              <a:t>।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81000"/>
            <a:ext cx="754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	</a:t>
            </a:r>
            <a:r>
              <a:rPr lang="en-US" sz="4800" dirty="0" err="1" smtClean="0">
                <a:solidFill>
                  <a:srgbClr val="FF0000"/>
                </a:solidFill>
              </a:rPr>
              <a:t>প্রশ্ন</a:t>
            </a:r>
            <a:r>
              <a:rPr lang="en-US" sz="4800" dirty="0" smtClean="0">
                <a:solidFill>
                  <a:srgbClr val="FF0000"/>
                </a:solidFill>
              </a:rPr>
              <a:t>:		   	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ক) </a:t>
            </a:r>
            <a:r>
              <a:rPr lang="en-US" sz="4000" dirty="0" err="1" smtClean="0">
                <a:solidFill>
                  <a:srgbClr val="FF0000"/>
                </a:solidFill>
              </a:rPr>
              <a:t>আউটপুট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ডিভাইস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কি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খ) </a:t>
            </a:r>
            <a:r>
              <a:rPr lang="en-US" sz="4000" dirty="0" err="1" smtClean="0">
                <a:solidFill>
                  <a:srgbClr val="FF0000"/>
                </a:solidFill>
              </a:rPr>
              <a:t>ইনপুট</a:t>
            </a:r>
            <a:r>
              <a:rPr lang="en-US" sz="4000" dirty="0" smtClean="0">
                <a:solidFill>
                  <a:srgbClr val="FF0000"/>
                </a:solidFill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</a:rPr>
              <a:t>আউটপুট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ডিভাইস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এর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মধ্যে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পার্থক্য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কি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গ) </a:t>
            </a:r>
            <a:r>
              <a:rPr lang="en-US" sz="4000" dirty="0" err="1" smtClean="0">
                <a:solidFill>
                  <a:srgbClr val="FF0000"/>
                </a:solidFill>
              </a:rPr>
              <a:t>যে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সব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ডিভাইস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ইনপুট</a:t>
            </a:r>
            <a:r>
              <a:rPr lang="en-US" sz="4000" dirty="0" smtClean="0">
                <a:solidFill>
                  <a:srgbClr val="FF0000"/>
                </a:solidFill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</a:rPr>
              <a:t>আউটপুট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উভয়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ক্ষেত্রেই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ব্যবহৃত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তাদের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কার্য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প্রক্রিয়া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বর্ণনা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</a:rPr>
              <a:t>।</a:t>
            </a: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সবাই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ধন্যবাদ</a:t>
            </a:r>
            <a:endParaRPr lang="en-US" sz="9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52600" y="2667000"/>
            <a:ext cx="6400800" cy="350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ublic\Pictures\Sample Pictures\Hydrang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5344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8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পদবী:সহকারী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শিক্ষক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কমপিউটার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কোমর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কাশা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জামালিয়া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ইসলামিয়া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দাখিল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মাদ্রাসা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কচুয়া,চাঁদপুর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b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nasima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t1867@gmail.com.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নাছিমা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আক্তার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0"/>
            <a:ext cx="3581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শিক্ষক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</a:t>
            </a:r>
            <a:endParaRPr lang="en-US" sz="4400" dirty="0"/>
          </a:p>
        </p:txBody>
      </p:sp>
    </p:spTree>
  </p:cSld>
  <p:clrMapOvr>
    <a:masterClrMapping/>
  </p:clrMapOvr>
  <p:transition spd="med" advTm="0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4343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শ্রেণি:নবম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বিষয়:কমিউটার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দ্বিতীয়:অধ্যায়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সময়:৩০মি: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পূর্বজ্ঞান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যাচাই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307233-a-fragment-of-babbage-s-analytical-eng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3810000" cy="2133599"/>
          </a:xfrm>
          <a:prstGeom prst="rect">
            <a:avLst/>
          </a:prstGeom>
          <a:noFill/>
        </p:spPr>
      </p:pic>
      <p:pic>
        <p:nvPicPr>
          <p:cNvPr id="1027" name="Picture 3" descr="E:\abaka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3048000" cy="2209800"/>
          </a:xfrm>
          <a:prstGeom prst="rect">
            <a:avLst/>
          </a:prstGeom>
          <a:noFill/>
        </p:spPr>
      </p:pic>
      <p:pic>
        <p:nvPicPr>
          <p:cNvPr id="1028" name="Picture 4" descr="E: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3276600" cy="2362200"/>
          </a:xfrm>
          <a:prstGeom prst="rect">
            <a:avLst/>
          </a:prstGeom>
          <a:noFill/>
        </p:spPr>
      </p:pic>
      <p:pic>
        <p:nvPicPr>
          <p:cNvPr id="1029" name="Picture 5" descr="E:\bab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886200"/>
            <a:ext cx="407773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228600"/>
            <a:ext cx="7315200" cy="35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r>
              <a:rPr lang="en-US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শিরোনাম</a:t>
            </a:r>
            <a:r>
              <a:rPr lang="en-US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ইনপুট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ও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আউটপুট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ডিভাইস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 </a:t>
            </a:r>
            <a:endParaRPr lang="en-US" sz="3600" dirty="0"/>
          </a:p>
        </p:txBody>
      </p:sp>
    </p:spTree>
  </p:cSld>
  <p:clrMapOvr>
    <a:masterClrMapping/>
  </p:clrMapOvr>
  <p:transition spd="med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ght_p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3962400" cy="2352222"/>
          </a:xfrm>
          <a:prstGeom prst="rect">
            <a:avLst/>
          </a:prstGeom>
          <a:noFill/>
        </p:spPr>
      </p:pic>
      <p:pic>
        <p:nvPicPr>
          <p:cNvPr id="1027" name="Picture 3" descr="E:\keyboard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3657600" cy="1752600"/>
          </a:xfrm>
          <a:prstGeom prst="rect">
            <a:avLst/>
          </a:prstGeom>
          <a:noFill/>
        </p:spPr>
      </p:pic>
      <p:pic>
        <p:nvPicPr>
          <p:cNvPr id="1028" name="Picture 4" descr="E:\scann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43200"/>
            <a:ext cx="4038600" cy="32547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524000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ssaুৃুুুু</a:t>
            </a:r>
            <a:endParaRPr lang="en-US" dirty="0"/>
          </a:p>
        </p:txBody>
      </p:sp>
      <p:pic>
        <p:nvPicPr>
          <p:cNvPr id="2" name="Picture 2" descr="E:\MO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667000"/>
            <a:ext cx="4495800" cy="32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1905000"/>
            <a:ext cx="19812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কীবোর্ড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5181600" y="2057400"/>
            <a:ext cx="31242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লাইট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পেন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6088559"/>
            <a:ext cx="19812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স্ক্যানার</a:t>
            </a:r>
            <a:endParaRPr lang="en-US" sz="4400" b="1" dirty="0"/>
          </a:p>
        </p:txBody>
      </p:sp>
      <p:sp>
        <p:nvSpPr>
          <p:cNvPr id="11" name="Oval 10"/>
          <p:cNvSpPr/>
          <p:nvPr/>
        </p:nvSpPr>
        <p:spPr>
          <a:xfrm>
            <a:off x="4876800" y="6019800"/>
            <a:ext cx="25908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মাউস</a:t>
            </a:r>
            <a:endParaRPr lang="en-US" sz="4400" b="1" dirty="0"/>
          </a:p>
        </p:txBody>
      </p:sp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1" animBg="1"/>
      <p:bldP spid="11" grpId="2" animBg="1"/>
      <p:bldP spid="11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output-device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2209801" cy="1676400"/>
          </a:xfrm>
          <a:prstGeom prst="rect">
            <a:avLst/>
          </a:prstGeom>
          <a:noFill/>
        </p:spPr>
      </p:pic>
      <p:pic>
        <p:nvPicPr>
          <p:cNvPr id="2051" name="Picture 3" descr="E:\computer+output+device+pr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2743200" cy="1752600"/>
          </a:xfrm>
          <a:prstGeom prst="rect">
            <a:avLst/>
          </a:prstGeom>
          <a:noFill/>
        </p:spPr>
      </p:pic>
      <p:pic>
        <p:nvPicPr>
          <p:cNvPr id="2053" name="Picture 5" descr="E:\Speaker-FS07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962400"/>
            <a:ext cx="2667000" cy="2209800"/>
          </a:xfrm>
          <a:prstGeom prst="rect">
            <a:avLst/>
          </a:prstGeom>
          <a:noFill/>
        </p:spPr>
      </p:pic>
      <p:pic>
        <p:nvPicPr>
          <p:cNvPr id="2054" name="Picture 6" descr="E:\9449949-illustration-of-web-cam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038600"/>
            <a:ext cx="3962400" cy="25146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85800" y="2514600"/>
            <a:ext cx="23622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মনিটর</a:t>
            </a:r>
            <a:endParaRPr lang="en-US" sz="4000" b="1" dirty="0"/>
          </a:p>
        </p:txBody>
      </p:sp>
      <p:sp>
        <p:nvSpPr>
          <p:cNvPr id="9" name="Oval 8"/>
          <p:cNvSpPr/>
          <p:nvPr/>
        </p:nvSpPr>
        <p:spPr>
          <a:xfrm>
            <a:off x="5562600" y="2743200"/>
            <a:ext cx="25908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প্রিন্টার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95600" y="14478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400300" y="2247900"/>
            <a:ext cx="1905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219200" y="6172200"/>
            <a:ext cx="2438400" cy="685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স্পিকার</a:t>
            </a:r>
            <a:endParaRPr lang="en-US" sz="3600" b="1" dirty="0"/>
          </a:p>
        </p:txBody>
      </p:sp>
      <p:sp>
        <p:nvSpPr>
          <p:cNvPr id="18" name="Oval 17"/>
          <p:cNvSpPr/>
          <p:nvPr/>
        </p:nvSpPr>
        <p:spPr>
          <a:xfrm>
            <a:off x="4648200" y="6096000"/>
            <a:ext cx="36576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ওয়েব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ক্যামার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নিচের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গুলো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লক্ষ্য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ফল:আজকের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শিক্ষার্থীরা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ইনপুট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আউটপুট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ডিভাইস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বিভিন্ন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প্রকার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ইনপুট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এবং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আউটপুট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ডিভাইসের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নাম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তাদের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কার্যাবলী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সম্পর্কে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বিস্তারিত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শিখতে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বলতে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dirty="0"/>
          </a:p>
        </p:txBody>
      </p:sp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6354762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ক.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ইনপুট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ডিভাইস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	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যে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ইউনিটের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মাধ্যমে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কমিউটার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ডাটা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প্রেরণ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করা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হয়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তাকে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ইনপুট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ডিভাইস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বলে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মাউস,কীবোড,ও.এম.আর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স্ক্যানার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,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জয়স্টিক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লাইট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পেন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ইত্যাদি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ইনপুট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ডিভাইস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কীবোর্ড: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কমিউটারের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ইনপুট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ডিভাইসগুলোর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মধ্যে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কীবোর্ড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হচ্ছে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অন্যতম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কীবোর্ডের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মধ্যে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বর্ণ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সংখ্যা,বিশেষ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চিহ্নের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বিভিন্ন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কী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গুলো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সাজানো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থাকে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  <a:r>
              <a:rPr lang="en-US" dirty="0" smtClean="0"/>
              <a:t>			</a:t>
            </a:r>
            <a:endParaRPr lang="en-US" dirty="0"/>
          </a:p>
        </p:txBody>
      </p:sp>
    </p:spTree>
  </p:cSld>
  <p:clrMapOvr>
    <a:masterClrMapping/>
  </p:clrMapOvr>
  <p:transition spd="med" advTm="1000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171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পদবী:সহকারী শিক্ষক (কমপিউটার) কোমর কাশা জামালিয়া ইসলামিয়া দাখিল মাদ্রাসা কচুয়া,চাঁদপুর। nasima t1867@gmail.com.</vt:lpstr>
      <vt:lpstr>শ্রেণি:নবম বিষয়:কমিউটার দ্বিতীয়:অধ্যায় সময়:৩০মি:</vt:lpstr>
      <vt:lpstr>পূর্বজ্ঞান যাচাই</vt:lpstr>
      <vt:lpstr> </vt:lpstr>
      <vt:lpstr>Slide 6</vt:lpstr>
      <vt:lpstr>Slide 7</vt:lpstr>
      <vt:lpstr>শিখন ফল:আজকের পাঠ থেকে শিক্ষার্থীরা ইনপুট ও আউটপুট ডিভাইস কি ,বিভিন্ন প্রকার ইনপুট এবং আউটপুট ডিভাইসের নাম ও  তাদের কার্যাবলী সম্পর্কে বিস্তারিত শিখতে ও বলতে পারবে।</vt:lpstr>
      <vt:lpstr>ক. ইনপুট ডিভাইস: যে ইউনিটের মাধ্যমে কমিউটার ডাটা প্রেরণ করা হয় তাকে ইনপুট ডিভাইস বলে। মাউস,কীবোড,ও.এম.আর স্ক্যানার ,জয়স্টিক, লাইট পেন ইত্যাদি ইনপুট   ডিভাইস। কীবোর্ড:কমিউটারের ইনপুট  ডিভাইসগুলোর  মধ্যে  কীবোর্ড  হচ্ছে  অন্যতম। কীবোর্ডের  মধ্যে বর্ণ, সংখ্যা,বিশেষ চিহ্নের  বিভিন্ন  কী গুলো  সাজানো  থাকে।   </vt:lpstr>
      <vt:lpstr>আউটপুট ডিভাইস:যে সব যন্ত্রের বা ইউনিটের মাধ্যমে কমিউটারে ফলাফল কৃত ডাটা /উপাত্ত পাওয়া যায় তাকে আউটপুট ডিভাইস বলে।মনিটর,প্রিন্টার,প্লটার,স্পীকার ইত্যাদি আউটপুট ডিভাইস। </vt:lpstr>
      <vt:lpstr>মনিটর:কমিপউটারের যাবতীয় কার্যক্রমকে প্রদর্শনের জন্য যে পর্দা ব্যবহার করা হয় তাকে সহজ ভাষায় মনিটর বলে।</vt:lpstr>
      <vt:lpstr>প্রিন্টার: প্রিন্টার একটি আউটপুট ডিভাইস,কমিউটারে তথ্য প্রক্রিয়া করনের ফলাফলকে লিখিত আকারে পাওয়ার জন্য প্রিন্টার ব্যবহার করা হয়।</vt:lpstr>
      <vt:lpstr>  মূল্যায়ণ ক. ইনপুট যন্ত্র কাকে বলে?         খ. কয়েকটি ইনপুট যন্ত্রের নাম বল গ. আউটপুট  যন্ত্র  কাকে বলে?    ঘ .কয়েকটি আউটপুট যন্ত্রের নাম বল    </vt:lpstr>
      <vt:lpstr>Slide 14</vt:lpstr>
      <vt:lpstr>Slide 15</vt:lpstr>
      <vt:lpstr>সবাই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 আমার জন্মভুমি</dc:title>
  <dc:creator>nasima</dc:creator>
  <cp:lastModifiedBy>nasima</cp:lastModifiedBy>
  <cp:revision>121</cp:revision>
  <dcterms:created xsi:type="dcterms:W3CDTF">2013-06-09T19:07:58Z</dcterms:created>
  <dcterms:modified xsi:type="dcterms:W3CDTF">2013-06-21T07:38:23Z</dcterms:modified>
</cp:coreProperties>
</file>