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76" r:id="rId5"/>
    <p:sldId id="274" r:id="rId6"/>
    <p:sldId id="261" r:id="rId7"/>
    <p:sldId id="259" r:id="rId8"/>
    <p:sldId id="266" r:id="rId9"/>
    <p:sldId id="270" r:id="rId10"/>
    <p:sldId id="269" r:id="rId11"/>
    <p:sldId id="27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447800"/>
          </a:xfrm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Welcome</a:t>
            </a:r>
            <a:r>
              <a:rPr lang="en-US" sz="8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 All</a:t>
            </a:r>
            <a:endParaRPr lang="en-US" sz="8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828800"/>
            <a:ext cx="746760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Evaluation</a:t>
            </a:r>
            <a:endParaRPr lang="en-US" sz="4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448800" cy="4953000"/>
          </a:xfrm>
        </p:spPr>
        <p:txBody>
          <a:bodyPr/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A) What is entertainment?</a:t>
            </a:r>
          </a:p>
          <a:p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B) In how many ways you can entertained yourself?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 Which types of entertainment do you like most and why?</a:t>
            </a:r>
          </a:p>
          <a:p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D) Have it’s any positive effects in a country’s development?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Home Task</a:t>
            </a:r>
            <a:endParaRPr lang="en-US" sz="7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</a:rPr>
              <a:t>Write an article about the positive effect of entertainment on our daily life? </a:t>
            </a:r>
            <a:endParaRPr lang="en-US" sz="4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04850"/>
            <a:ext cx="7772400" cy="1143000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Thanks a lot</a:t>
            </a:r>
            <a:endParaRPr lang="en-US" sz="8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3" descr="flowers-of-the-zodiac-quiz-apr-20-2012-5-600x4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133600"/>
            <a:ext cx="8458200" cy="4504531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ln w="127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Name:</a:t>
            </a:r>
          </a:p>
          <a:p>
            <a:pPr lvl="1"/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Mohammod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Munjurul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Haque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Lecturer of English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Sonar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Bangla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Degree College</a:t>
            </a:r>
          </a:p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I.D. NO:  18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Subject: English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Class; Eleven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Unit: 10 Less: 02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Time:  60 minut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endParaRPr lang="en-US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onograp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990600"/>
            <a:ext cx="3962400" cy="58674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6" name="Picture 5" descr="Mazhavillazhakil Amma Stage Show 2013 Dubai Stills _35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990600"/>
            <a:ext cx="4343400" cy="58674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x'sbazar sea-beach4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19200"/>
            <a:ext cx="7467600" cy="52578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u="sng" dirty="0" smtClean="0">
                <a:solidFill>
                  <a:srgbClr val="00B0F0"/>
                </a:solidFill>
              </a:rPr>
              <a:t>Learning outcome</a:t>
            </a:r>
            <a:endParaRPr lang="en-US" sz="6000" u="sng" dirty="0">
              <a:solidFill>
                <a:srgbClr val="00B0F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A) They can say about the entertainment</a:t>
            </a:r>
          </a:p>
          <a:p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B)They can 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describe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the ways of entertainment</a:t>
            </a:r>
          </a:p>
          <a:p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C)They 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can tell 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</a:rPr>
              <a:t>the effect of entertainments </a:t>
            </a:r>
            <a:endParaRPr lang="en-US" sz="36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Entertainments</a:t>
            </a:r>
            <a:endParaRPr lang="en-US" sz="7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ccc647ac033b7c7cfa539a2f976594fe201302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73" y="1828800"/>
            <a:ext cx="4921827" cy="4800600"/>
          </a:xfrm>
          <a:ln w="57150">
            <a:solidFill>
              <a:schemeClr val="tx1"/>
            </a:solidFill>
          </a:ln>
        </p:spPr>
      </p:pic>
      <p:pic>
        <p:nvPicPr>
          <p:cNvPr id="5" name="Picture 4" descr="cricket-revolution-ss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0" y="1752600"/>
            <a:ext cx="4095750" cy="487680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urlej-Akhtar-during-stage-show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914400"/>
            <a:ext cx="4008782" cy="51054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7" name="Content Placeholder 6" descr="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914400"/>
            <a:ext cx="4267200" cy="5105400"/>
          </a:xfrm>
          <a:solidFill>
            <a:schemeClr val="accent2"/>
          </a:solidFill>
          <a:ln w="571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es-2013-barca-vs-valenci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278" y="1935163"/>
            <a:ext cx="7803444" cy="4389437"/>
          </a:xfr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6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Group Works</a:t>
            </a:r>
            <a:endParaRPr lang="en-US" sz="6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Divide yourself into Eight groups:</a:t>
            </a:r>
          </a:p>
          <a:p>
            <a:r>
              <a:rPr lang="en-US" sz="36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First four, write about the source of entertainments</a:t>
            </a:r>
            <a:r>
              <a:rPr lang="en-US" sz="36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next ,Write the name of your favorite source of entertainment?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180</TotalTime>
  <Words>156</Words>
  <Application>Microsoft Office PowerPoint</Application>
  <PresentationFormat>On-screen Show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Welcome to All</vt:lpstr>
      <vt:lpstr>Introduction</vt:lpstr>
      <vt:lpstr>Slide 3</vt:lpstr>
      <vt:lpstr>Slide 4</vt:lpstr>
      <vt:lpstr>Learning outcome</vt:lpstr>
      <vt:lpstr>Entertainments</vt:lpstr>
      <vt:lpstr>Slide 7</vt:lpstr>
      <vt:lpstr>Slide 8</vt:lpstr>
      <vt:lpstr>Group Works</vt:lpstr>
      <vt:lpstr>Evaluation</vt:lpstr>
      <vt:lpstr>Home Task</vt:lpstr>
      <vt:lpstr>Thanks a lot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All</dc:title>
  <dc:creator/>
  <cp:lastModifiedBy>JSC</cp:lastModifiedBy>
  <cp:revision>58</cp:revision>
  <dcterms:created xsi:type="dcterms:W3CDTF">2006-08-16T00:00:00Z</dcterms:created>
  <dcterms:modified xsi:type="dcterms:W3CDTF">2013-06-23T07:54:03Z</dcterms:modified>
</cp:coreProperties>
</file>