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7" r:id="rId2"/>
    <p:sldId id="259" r:id="rId3"/>
    <p:sldId id="256" r:id="rId4"/>
    <p:sldId id="258" r:id="rId5"/>
    <p:sldId id="262" r:id="rId6"/>
    <p:sldId id="260" r:id="rId7"/>
    <p:sldId id="277" r:id="rId8"/>
    <p:sldId id="271" r:id="rId9"/>
    <p:sldId id="275" r:id="rId10"/>
    <p:sldId id="274" r:id="rId11"/>
    <p:sldId id="278" r:id="rId12"/>
    <p:sldId id="272" r:id="rId13"/>
    <p:sldId id="273" r:id="rId14"/>
    <p:sldId id="279" r:id="rId15"/>
    <p:sldId id="276" r:id="rId16"/>
    <p:sldId id="265" r:id="rId17"/>
    <p:sldId id="266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3E376-5139-4DDD-A05F-BB318A88C5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3D434-7387-498E-B9AF-23FA8B82F2D2}">
      <dgm:prSet custT="1"/>
      <dgm:spPr>
        <a:solidFill>
          <a:schemeClr val="tx1">
            <a:lumMod val="50000"/>
            <a:lumOff val="50000"/>
          </a:schemeClr>
        </a:solidFill>
        <a:ln w="28575">
          <a:solidFill>
            <a:srgbClr val="FF0000"/>
          </a:solidFill>
        </a:ln>
      </dgm:spPr>
      <dgm:t>
        <a:bodyPr>
          <a:prstTxWarp prst="textStop">
            <a:avLst/>
          </a:prstTxWarp>
        </a:bodyPr>
        <a:lstStyle/>
        <a:p>
          <a:pPr algn="ctr" rtl="0"/>
          <a:r>
            <a:rPr lang="bn-BD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66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A58F6C7-78B9-43D1-904F-75B8AFB23346}" type="parTrans" cxnId="{1BCD97E1-9D69-407E-B47C-3BFE9B610FD6}">
      <dgm:prSet/>
      <dgm:spPr/>
      <dgm:t>
        <a:bodyPr/>
        <a:lstStyle/>
        <a:p>
          <a:endParaRPr lang="en-US"/>
        </a:p>
      </dgm:t>
    </dgm:pt>
    <dgm:pt modelId="{15F3CC63-7BB9-4E02-9668-0C16E6F3FA71}" type="sibTrans" cxnId="{1BCD97E1-9D69-407E-B47C-3BFE9B610FD6}">
      <dgm:prSet/>
      <dgm:spPr/>
      <dgm:t>
        <a:bodyPr/>
        <a:lstStyle/>
        <a:p>
          <a:endParaRPr lang="en-US"/>
        </a:p>
      </dgm:t>
    </dgm:pt>
    <dgm:pt modelId="{DA1CB2A1-AA6B-46D3-AB39-368730FB8A10}" type="pres">
      <dgm:prSet presAssocID="{9193E376-5139-4DDD-A05F-BB318A88C5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9A073-0398-4A4E-B47B-937A9F68E8FA}" type="pres">
      <dgm:prSet presAssocID="{2353D434-7387-498E-B9AF-23FA8B82F2D2}" presName="linNode" presStyleCnt="0"/>
      <dgm:spPr/>
    </dgm:pt>
    <dgm:pt modelId="{20B2F94C-87D5-4D95-832D-2488DF5B401C}" type="pres">
      <dgm:prSet presAssocID="{2353D434-7387-498E-B9AF-23FA8B82F2D2}" presName="parentText" presStyleLbl="node1" presStyleIdx="0" presStyleCnt="1" custScaleX="213169" custScaleY="100098" custLinFactNeighborX="-9156" custLinFactNeighborY="-738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B96F5-54D4-403D-A024-71765BC52FA6}" type="presOf" srcId="{2353D434-7387-498E-B9AF-23FA8B82F2D2}" destId="{20B2F94C-87D5-4D95-832D-2488DF5B401C}" srcOrd="0" destOrd="0" presId="urn:microsoft.com/office/officeart/2005/8/layout/vList5"/>
    <dgm:cxn modelId="{6C316B43-6C70-4CD4-B862-387EF24C19F5}" type="presOf" srcId="{9193E376-5139-4DDD-A05F-BB318A88C5CD}" destId="{DA1CB2A1-AA6B-46D3-AB39-368730FB8A10}" srcOrd="0" destOrd="0" presId="urn:microsoft.com/office/officeart/2005/8/layout/vList5"/>
    <dgm:cxn modelId="{1BCD97E1-9D69-407E-B47C-3BFE9B610FD6}" srcId="{9193E376-5139-4DDD-A05F-BB318A88C5CD}" destId="{2353D434-7387-498E-B9AF-23FA8B82F2D2}" srcOrd="0" destOrd="0" parTransId="{DA58F6C7-78B9-43D1-904F-75B8AFB23346}" sibTransId="{15F3CC63-7BB9-4E02-9668-0C16E6F3FA71}"/>
    <dgm:cxn modelId="{FCA9B62A-4864-4B4D-A1D4-255CCC03ECC3}" type="presParOf" srcId="{DA1CB2A1-AA6B-46D3-AB39-368730FB8A10}" destId="{4549A073-0398-4A4E-B47B-937A9F68E8FA}" srcOrd="0" destOrd="0" presId="urn:microsoft.com/office/officeart/2005/8/layout/vList5"/>
    <dgm:cxn modelId="{DC5C1D2F-9A4C-4C9F-92A4-8849DE9A2123}" type="presParOf" srcId="{4549A073-0398-4A4E-B47B-937A9F68E8FA}" destId="{20B2F94C-87D5-4D95-832D-2488DF5B401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F94C-87D5-4D95-832D-2488DF5B401C}">
      <dsp:nvSpPr>
        <dsp:cNvPr id="0" name=""/>
        <dsp:cNvSpPr/>
      </dsp:nvSpPr>
      <dsp:spPr>
        <a:xfrm>
          <a:off x="689155" y="0"/>
          <a:ext cx="6309296" cy="131218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prstTxWarp prst="textStop">
            <a:avLst/>
          </a:prstTxWarp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66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753211" y="64056"/>
        <a:ext cx="6181184" cy="118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81B9-0A9E-4662-A054-BD84D4213431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4B05-3588-4E4B-B92E-2B44266C8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4B05-3588-4E4B-B92E-2B44266C8C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64B05-3588-4E4B-B92E-2B44266C8C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3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chitto\Desktop\flw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257799" cy="495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3543" y="4419600"/>
            <a:ext cx="9144000" cy="2824843"/>
          </a:xfrm>
          <a:prstGeom prst="rect">
            <a:avLst/>
          </a:prstGeom>
          <a:solidFill>
            <a:srgbClr val="92D050"/>
          </a:solidFill>
          <a:ln w="635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-10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bn-BD" sz="11500" b="0" i="0" u="none" strike="noStrike" kern="1200" cap="none" spc="-10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_11\Desktop\SIFAT\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152401"/>
            <a:ext cx="3973286" cy="6477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2" descr="C:\Documents and Settings\Computer_11\Desktop\SIFAT\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7" y="152400"/>
            <a:ext cx="4558663" cy="6477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mputer_11\Desktop\m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886200" cy="632460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"/>
          </a:ln>
        </p:spPr>
      </p:pic>
      <p:pic>
        <p:nvPicPr>
          <p:cNvPr id="2051" name="Picture 3" descr="C:\Documents and Settings\Computer_11\Desktop\Alternative-Medic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"/>
            <a:ext cx="4533900" cy="6324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67056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_11\Desktop\ferni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3429"/>
            <a:ext cx="4163438" cy="63488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C:\Documents and Settings\Computer_11\Desktop\ferni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4316"/>
            <a:ext cx="4495800" cy="6324600"/>
          </a:xfrm>
          <a:prstGeom prst="rect">
            <a:avLst/>
          </a:prstGeom>
          <a:noFill/>
          <a:ln w="38100">
            <a:solidFill>
              <a:srgbClr val="7030A0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_11\Desktop\SIFAT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7264"/>
            <a:ext cx="4038601" cy="305553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" name="Picture 2" descr="C:\Documents and Settings\Computer_11\Desktop\SIFAT\f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28292"/>
            <a:ext cx="4114801" cy="32004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</p:pic>
      <p:pic>
        <p:nvPicPr>
          <p:cNvPr id="1027" name="Picture 3" descr="C:\Documents and Settings\Computer_11\Desktop\SIFAT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28292"/>
            <a:ext cx="4114800" cy="3200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9" name="Picture 5" descr="C:\Documents and Settings\Computer_11\Desktop\starr-070403-64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97263"/>
            <a:ext cx="4114800" cy="3055537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/>
          <p:cNvSpPr/>
          <p:nvPr/>
        </p:nvSpPr>
        <p:spPr>
          <a:xfrm>
            <a:off x="1066800" y="228600"/>
            <a:ext cx="6019800" cy="37338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9600" y="4114800"/>
            <a:ext cx="8534400" cy="29718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বৃক্ষের উপকারিতা আলোচনা কর ১০ টি।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534400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রবীন্দ্রনাথ  কোন কাব্য গ্রন্থের জন্য কত সালে নোবেল পুরস্কার পান?</a:t>
            </a: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তাঁর জন্ম ও মৃত্যু কত সালে? </a:t>
            </a: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৩।বৃক্ষ আমাদের কি কি উপকার করে তা আলোচনা কর?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305800" cy="4447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বৃক্ষ কি ভাবে পৃথিবীকে সুন্দর করে তুলেছে তা বিশ্লেষণ কর। 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304800"/>
            <a:ext cx="9144000" cy="6553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077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28575">
            <a:solidFill>
              <a:srgbClr val="FFC000"/>
            </a:solidFill>
            <a:prstDash val="dash"/>
          </a:ln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648200" cy="5029200"/>
          </a:xfrm>
          <a:solidFill>
            <a:schemeClr val="bg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BD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শফিউল আলম</a:t>
            </a:r>
          </a:p>
          <a:p>
            <a:pPr>
              <a:buNone/>
            </a:pPr>
            <a:r>
              <a:rPr lang="bn-BD" sz="7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(সহকারী শিক্ষক</a:t>
            </a:r>
            <a:r>
              <a:rPr lang="en-US" sz="5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কম্পিউটার)</a:t>
            </a:r>
            <a:endParaRPr lang="en-US" sz="59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0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 বাউল উচ্চ বিদ্যালয়</a:t>
            </a:r>
          </a:p>
          <a:p>
            <a:pPr>
              <a:buNone/>
            </a:pPr>
            <a:r>
              <a:rPr lang="bn-BD" sz="10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চিরিরবন্দর, দিনাজপুর। </a:t>
            </a:r>
            <a:endParaRPr lang="en-US" sz="10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63524"/>
            <a:ext cx="4038600" cy="50292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bn-BD" sz="7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শ্রেণীঃ নবম </a:t>
            </a:r>
          </a:p>
          <a:p>
            <a:pPr>
              <a:buNone/>
            </a:pPr>
            <a:r>
              <a:rPr lang="bn-BD" sz="8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 প্রথম</a:t>
            </a:r>
            <a:r>
              <a:rPr lang="bn-BD" sz="8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শিক্ষার্থীঃ ৪৫</a:t>
            </a:r>
          </a:p>
          <a:p>
            <a:pPr>
              <a:buNone/>
            </a:pPr>
            <a:r>
              <a:rPr lang="bn-BD" sz="8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>
              <a:buNone/>
            </a:pP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 </a:t>
            </a: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15</a:t>
            </a: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8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13</a:t>
            </a:r>
            <a:endParaRPr lang="bn-BD" sz="8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7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_1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5105400" cy="6019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990600"/>
            <a:ext cx="7620000" cy="5616922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7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6858000" cy="4495800"/>
          </a:xfrm>
          <a:ln w="3810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r>
              <a:rPr lang="bn-BD" sz="65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 algn="l"/>
            <a:endParaRPr lang="bn-BD" sz="1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কবি রবীন্দ্রনাথের পরিচিতি বলতে পারবে।</a:t>
            </a:r>
          </a:p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।তরু, মরূ, গীতাঞ্জলি,ধরণী,  ইত্যাদি শব্দের অর্থ বলতে পারবে। 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বৃক্ষের উপকারিতা ও প্রয়োজনীয়তা ব্যাখ্যা                               করেত পারবে।</a:t>
            </a:r>
          </a:p>
          <a:p>
            <a:pPr algn="l"/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1972359"/>
              </p:ext>
            </p:extLst>
          </p:nvPr>
        </p:nvGraphicFramePr>
        <p:xfrm>
          <a:off x="457200" y="0"/>
          <a:ext cx="8229600" cy="131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Computer_1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1981200" cy="2564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95800" y="5943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-304800"/>
            <a:ext cx="2895600" cy="1905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৭ই মে ১৮৬১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১২৬৮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0"/>
            <a:ext cx="2362200" cy="2514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সোনারতরী, বিষবৃক্ষ ইত্যাদি।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124200"/>
            <a:ext cx="2057400" cy="304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১৯৪১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১৩৪৮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7103" y="5781080"/>
            <a:ext cx="2438400" cy="1143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কলকাতার জোড়াসাঁকো গ্রামে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4267203" y="1447799"/>
            <a:ext cx="838200" cy="685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20829638">
            <a:off x="2057458" y="3899513"/>
            <a:ext cx="1519344" cy="8572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মৃতু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21444695">
            <a:off x="3900035" y="4756544"/>
            <a:ext cx="1050974" cy="1046059"/>
          </a:xfrm>
          <a:prstGeom prst="downArrow">
            <a:avLst>
              <a:gd name="adj1" fmla="val 50000"/>
              <a:gd name="adj2" fmla="val 52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স্থান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189203">
            <a:off x="1725408" y="1953578"/>
            <a:ext cx="1966791" cy="7241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0" y="0"/>
            <a:ext cx="2438400" cy="1905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228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ঘরে বাইরে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যোগাযোগ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110186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18477035">
            <a:off x="5808520" y="3367083"/>
            <a:ext cx="821950" cy="1831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77000" y="4495800"/>
            <a:ext cx="2667000" cy="2362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10400" y="4876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বিসর্জন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54102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রাজা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60270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ডাকঘর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9880438">
            <a:off x="5076405" y="1790202"/>
            <a:ext cx="1984084" cy="93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7600" y="304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গীতাঞ্জলি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8" grpId="0" animBg="1"/>
      <p:bldP spid="21" grpId="0" animBg="1"/>
      <p:bldP spid="22" grpId="0" animBg="1"/>
      <p:bldP spid="17" grpId="0" animBg="1"/>
      <p:bldP spid="19" grpId="0" animBg="1"/>
      <p:bldP spid="19" grpId="1" animBg="1"/>
      <p:bldP spid="23" grpId="0"/>
      <p:bldP spid="25" grpId="0"/>
      <p:bldP spid="27" grpId="0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</a:rPr>
              <a:t>তরু</a:t>
            </a: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Computer_11\Desktop\SIFAT\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19400"/>
            <a:ext cx="1828800" cy="1600200"/>
          </a:xfrm>
          <a:prstGeom prst="rect">
            <a:avLst/>
          </a:prstGeom>
          <a:noFill/>
        </p:spPr>
      </p:pic>
      <p:pic>
        <p:nvPicPr>
          <p:cNvPr id="1027" name="Picture 3" descr="C:\Documents and Settings\Computer_11\Desktop\SIFAT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19812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ধরণী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334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8194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Documents and Settings\Computer_11\Desktop\SIFAT\tagore_gitanja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724400"/>
            <a:ext cx="18288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2578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গীতাঞ্জলি=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800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mputer_11\Desktop\wai_village_menavali_ghat_templ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mputer_11\Desktop\SIFAT\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971"/>
            <a:ext cx="8610600" cy="655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196</Words>
  <Application>Microsoft Office PowerPoint</Application>
  <PresentationFormat>On-screen Show (4:3)</PresentationFormat>
  <Paragraphs>69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TSS</cp:lastModifiedBy>
  <cp:revision>249</cp:revision>
  <dcterms:created xsi:type="dcterms:W3CDTF">2006-08-16T00:00:00Z</dcterms:created>
  <dcterms:modified xsi:type="dcterms:W3CDTF">2013-06-16T06:27:24Z</dcterms:modified>
</cp:coreProperties>
</file>