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notesMasterIdLst>
    <p:notesMasterId r:id="rId20"/>
  </p:notesMasterIdLst>
  <p:sldIdLst>
    <p:sldId id="264" r:id="rId3"/>
    <p:sldId id="287" r:id="rId4"/>
    <p:sldId id="288" r:id="rId5"/>
    <p:sldId id="261" r:id="rId6"/>
    <p:sldId id="263" r:id="rId7"/>
    <p:sldId id="270" r:id="rId8"/>
    <p:sldId id="271" r:id="rId9"/>
    <p:sldId id="272" r:id="rId10"/>
    <p:sldId id="279" r:id="rId11"/>
    <p:sldId id="275" r:id="rId12"/>
    <p:sldId id="285" r:id="rId13"/>
    <p:sldId id="273" r:id="rId14"/>
    <p:sldId id="280" r:id="rId15"/>
    <p:sldId id="290" r:id="rId16"/>
    <p:sldId id="282" r:id="rId17"/>
    <p:sldId id="283" r:id="rId18"/>
    <p:sldId id="28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AF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95" autoAdjust="0"/>
  </p:normalViewPr>
  <p:slideViewPr>
    <p:cSldViewPr>
      <p:cViewPr varScale="1">
        <p:scale>
          <a:sx n="70" d="100"/>
          <a:sy n="70" d="100"/>
        </p:scale>
        <p:origin x="-8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1CC191-A18B-404D-82D1-DF4610333D7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70A383-DBAF-4CC9-B87F-8127E24E1AE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8401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33347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654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2735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6024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93808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28687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96505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7228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20087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94574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6231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198B1-8373-4FC7-A070-945386C44680}" type="datetimeFigureOut">
              <a:rPr lang="en-US" smtClean="0"/>
              <a:pPr/>
              <a:t>6/16/2013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42442-FFC6-4E46-B454-5152F428308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744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88913"/>
            <a:ext cx="8229600" cy="102393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9600" dirty="0" smtClean="0">
                <a:latin typeface="SutonnyMJ" pitchFamily="2" charset="0"/>
              </a:rPr>
              <a:t>                    </a:t>
            </a:r>
            <a:r>
              <a:rPr lang="en-US" sz="8000" dirty="0" smtClean="0">
                <a:solidFill>
                  <a:srgbClr val="00B050"/>
                </a:solidFill>
                <a:latin typeface="SutonnyMJ" pitchFamily="2" charset="0"/>
              </a:rPr>
              <a:t>¯^</a:t>
            </a:r>
            <a:r>
              <a:rPr lang="en-US" sz="8000" dirty="0" err="1" smtClean="0">
                <a:solidFill>
                  <a:srgbClr val="00B050"/>
                </a:solidFill>
                <a:latin typeface="SutonnyMJ" pitchFamily="2" charset="0"/>
              </a:rPr>
              <a:t>vMZg</a:t>
            </a:r>
            <a:r>
              <a:rPr lang="en-IN" sz="8000" dirty="0" smtClean="0">
                <a:solidFill>
                  <a:srgbClr val="00B050"/>
                </a:solidFill>
              </a:rPr>
              <a:t/>
            </a:r>
            <a:br>
              <a:rPr lang="en-IN" sz="8000" dirty="0" smtClean="0">
                <a:solidFill>
                  <a:srgbClr val="00B050"/>
                </a:solidFill>
              </a:rPr>
            </a:br>
            <a:endParaRPr lang="en-IN" sz="9600" dirty="0">
              <a:solidFill>
                <a:srgbClr val="00B050"/>
              </a:solidFill>
              <a:latin typeface="SutonnyMJ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484784"/>
            <a:ext cx="5256583" cy="525658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53" r="17436"/>
          <a:stretch/>
        </p:blipFill>
        <p:spPr>
          <a:xfrm>
            <a:off x="0" y="2924944"/>
            <a:ext cx="1907704" cy="169097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0.13367 L 0.12691 -0.22202 C 0.15347 -0.24214 0.1934 -0.25185 0.2349 -0.25185 C 0.28229 -0.25185 0.31997 -0.24214 0.34688 -0.22202 L 0.47448 -0.13367 " pathEditMode="relative" rAng="0" ptsTypes="FffFF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15" y="-59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642918"/>
            <a:ext cx="8229600" cy="1142984"/>
          </a:xfrm>
        </p:spPr>
        <p:txBody>
          <a:bodyPr>
            <a:noAutofit/>
          </a:bodyPr>
          <a:lstStyle/>
          <a:p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Zvc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I </a:t>
            </a:r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ZvcgvÎv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cwigvcK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hš¿t</a:t>
            </a:r>
            <a:r>
              <a:rPr lang="en-US" sz="4000" b="1" dirty="0" smtClean="0">
                <a:latin typeface="SutonnyMJ" pitchFamily="2" charset="0"/>
              </a:rPr>
              <a:t/>
            </a:r>
            <a:br>
              <a:rPr lang="en-US" sz="4000" b="1" dirty="0" smtClean="0">
                <a:latin typeface="SutonnyMJ" pitchFamily="2" charset="0"/>
              </a:rPr>
            </a:br>
            <a:endParaRPr lang="en-IN" sz="4000" b="1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3333750" y="2939256"/>
            <a:ext cx="247650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2285992"/>
            <a:ext cx="3143272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357158" y="5429264"/>
            <a:ext cx="321471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Zvc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cwigvcK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h‡š¿i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bvg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- </a:t>
            </a:r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K¨vjwiwgUvi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/>
            </a:r>
            <a:b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</a:br>
            <a:endParaRPr lang="en-IN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0" y="5072074"/>
            <a:ext cx="4572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SutonnyMJ" pitchFamily="2" charset="0"/>
              </a:rPr>
              <a:t/>
            </a:r>
            <a:br>
              <a:rPr lang="en-US" sz="2000" b="1" dirty="0" smtClean="0">
                <a:latin typeface="SutonnyMJ" pitchFamily="2" charset="0"/>
              </a:rPr>
            </a:br>
            <a:r>
              <a:rPr lang="en-US" sz="2800" dirty="0" err="1" smtClean="0">
                <a:solidFill>
                  <a:schemeClr val="accent1"/>
                </a:solidFill>
                <a:latin typeface="SutonnyMJ" pitchFamily="2" charset="0"/>
              </a:rPr>
              <a:t>ZvcgvÎv</a:t>
            </a:r>
            <a:r>
              <a:rPr lang="en-US" sz="2800" dirty="0" smtClean="0">
                <a:solidFill>
                  <a:schemeClr val="accent1"/>
                </a:solidFill>
                <a:latin typeface="SutonnyMJ" pitchFamily="2" charset="0"/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  <a:latin typeface="SutonnyMJ" pitchFamily="2" charset="0"/>
              </a:rPr>
              <a:t>cwigvcK</a:t>
            </a:r>
            <a:r>
              <a:rPr lang="bn-BD" sz="2800" dirty="0" smtClean="0">
                <a:solidFill>
                  <a:schemeClr val="accent1"/>
                </a:solidFill>
                <a:latin typeface="SutonnyMJ" pitchFamily="2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SutonnyMJ" pitchFamily="2" charset="0"/>
              </a:rPr>
              <a:t>h‡š¿i</a:t>
            </a:r>
            <a:r>
              <a:rPr lang="en-US" sz="2800" dirty="0">
                <a:solidFill>
                  <a:schemeClr val="accent1"/>
                </a:solidFill>
                <a:latin typeface="SutonnyMJ" pitchFamily="2" charset="0"/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  <a:latin typeface="SutonnyMJ" pitchFamily="2" charset="0"/>
              </a:rPr>
              <a:t>bvg</a:t>
            </a:r>
            <a:r>
              <a:rPr lang="en-US" sz="2800" dirty="0" smtClean="0">
                <a:solidFill>
                  <a:schemeClr val="accent1"/>
                </a:solidFill>
                <a:latin typeface="SutonnyMJ" pitchFamily="2" charset="0"/>
              </a:rPr>
              <a:t>-</a:t>
            </a:r>
            <a:r>
              <a:rPr lang="en-US" sz="2800" b="1" dirty="0" smtClean="0">
                <a:solidFill>
                  <a:schemeClr val="accent1"/>
                </a:solidFill>
                <a:latin typeface="SutonnyMJ" pitchFamily="2" charset="0"/>
              </a:rPr>
              <a:t> </a:t>
            </a:r>
            <a:r>
              <a:rPr lang="en-US" sz="4000" b="1" dirty="0" smtClean="0">
                <a:solidFill>
                  <a:schemeClr val="accent1"/>
                </a:solidFill>
                <a:latin typeface="SutonnyMJ" pitchFamily="2" charset="0"/>
              </a:rPr>
              <a:t>_</a:t>
            </a:r>
            <a:r>
              <a:rPr lang="en-US" sz="4000" b="1" dirty="0" err="1" smtClean="0">
                <a:solidFill>
                  <a:schemeClr val="accent1"/>
                </a:solidFill>
                <a:latin typeface="SutonnyMJ" pitchFamily="2" charset="0"/>
              </a:rPr>
              <a:t>v‡gv©wgUvi</a:t>
            </a:r>
            <a:endParaRPr lang="en-IN" sz="40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ZvcgvÎv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cwigv‡ci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†¯‹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jt</a:t>
            </a:r>
            <a:r>
              <a:rPr lang="en-US" b="1" dirty="0" smtClean="0">
                <a:latin typeface="SutonnyMJ" pitchFamily="2" charset="0"/>
              </a:rPr>
              <a:t/>
            </a:r>
            <a:br>
              <a:rPr lang="en-US" b="1" dirty="0" smtClean="0">
                <a:latin typeface="SutonnyMJ" pitchFamily="2" charset="0"/>
              </a:rPr>
            </a:br>
            <a:endParaRPr lang="en-IN" b="1" dirty="0">
              <a:latin typeface="SutonnyMJ" pitchFamily="2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wbw`©ó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Zvc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gvÎv‡K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w¯’ivsK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e‡j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|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ZvcgvÎv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cwigv‡ci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†¯‹‡j `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ywU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wbw`©ó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w¯’ivsK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_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v‡K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| 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h_v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: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wb¤œ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w¯’ivsK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I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DaŸ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©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w¯’ivsK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IN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|</a:t>
            </a:r>
          </a:p>
          <a:p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wb¤œ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w¯’ivsK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:¯^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vfvweK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Pv‡c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†h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ZvcgvÎvq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weï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×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eid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M‡j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cvwb‡Z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cwiYZ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nq,Zv‡K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wb¤œ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w¯’ivsK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e‡j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|                                                        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DaŸ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©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w¯’ivsK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: :¯^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vfvweK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Pv‡c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†h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ZvcgvÎvq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weï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×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cvwb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dz‡U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ev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‡®ú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cwiYZ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nq,Zv‡K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DaŸ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©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w¯’ivsK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e‡j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|</a:t>
            </a:r>
          </a:p>
          <a:p>
            <a:endParaRPr lang="en-US" sz="2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</a:endParaRPr>
          </a:p>
          <a:p>
            <a:pPr algn="r"/>
            <a:r>
              <a:rPr lang="en-US" sz="2400" dirty="0" smtClean="0">
                <a:latin typeface="SutonnyMJ" pitchFamily="2" charset="0"/>
              </a:rPr>
              <a:t> </a:t>
            </a:r>
          </a:p>
          <a:p>
            <a:pPr algn="r"/>
            <a:endParaRPr lang="en-US" sz="2400" dirty="0" smtClean="0">
              <a:latin typeface="SutonnyMJ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1071546"/>
            <a:ext cx="8229600" cy="1143000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sz="4000" b="1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utonnyMJ" pitchFamily="2" charset="0"/>
              </a:rPr>
              <a:t>dv‡ibnvBU</a:t>
            </a:r>
            <a:r>
              <a:rPr lang="en-US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utonnyMJ" pitchFamily="2" charset="0"/>
              </a:rPr>
              <a:t> I †</a:t>
            </a:r>
            <a:r>
              <a:rPr lang="en-US" sz="4000" b="1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utonnyMJ" pitchFamily="2" charset="0"/>
              </a:rPr>
              <a:t>mjwmqvm</a:t>
            </a:r>
            <a:r>
              <a:rPr lang="en-US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utonnyMJ" pitchFamily="2" charset="0"/>
              </a:rPr>
              <a:t>†¯‹‡</a:t>
            </a:r>
            <a:r>
              <a:rPr lang="en-US" sz="4000" b="1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utonnyMJ" pitchFamily="2" charset="0"/>
              </a:rPr>
              <a:t>ji</a:t>
            </a:r>
            <a:r>
              <a:rPr lang="en-US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utonnyMJ" pitchFamily="2" charset="0"/>
              </a:rPr>
              <a:t> </a:t>
            </a:r>
            <a:r>
              <a:rPr lang="en-US" sz="4000" b="1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utonnyMJ" pitchFamily="2" charset="0"/>
              </a:rPr>
              <a:t>wPÎt</a:t>
            </a:r>
            <a:endParaRPr lang="en-IN" sz="40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571744"/>
            <a:ext cx="4232782" cy="4030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dv‡ibnvBU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I †</a:t>
            </a:r>
            <a:r>
              <a:rPr lang="en-US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mjwmqvm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†¯‹‡</a:t>
            </a:r>
            <a:r>
              <a:rPr lang="en-US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ji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g‡a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¨ </a:t>
            </a:r>
            <a:r>
              <a:rPr lang="en-US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m¤úK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© ¯’</a:t>
            </a:r>
            <a:r>
              <a:rPr lang="en-US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vcbt</a:t>
            </a:r>
            <a:endParaRPr lang="en-IN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c	</a:t>
            </a:r>
            <a:r>
              <a:rPr lang="bn-BD" b="1" dirty="0" smtClean="0">
                <a:solidFill>
                  <a:srgbClr val="FF0000"/>
                </a:solidFill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Rod" pitchFamily="49" charset="-79"/>
              </a:rPr>
              <a:t>F</a:t>
            </a:r>
            <a:r>
              <a:rPr lang="en-US" b="1" dirty="0" smtClean="0">
                <a:solidFill>
                  <a:srgbClr val="FF0000"/>
                </a:solidFill>
              </a:rPr>
              <a:t>-32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5	  </a:t>
            </a:r>
            <a:r>
              <a:rPr lang="bn-BD" b="1" smtClean="0">
                <a:solidFill>
                  <a:srgbClr val="FF0000"/>
                </a:solidFill>
              </a:rPr>
              <a:t>    </a:t>
            </a:r>
            <a:r>
              <a:rPr lang="en-US" b="1" smtClean="0">
                <a:solidFill>
                  <a:srgbClr val="FF0000"/>
                </a:solidFill>
              </a:rPr>
              <a:t>9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sz="2800" b="1" dirty="0" err="1" smtClean="0">
                <a:solidFill>
                  <a:srgbClr val="FF0000"/>
                </a:solidFill>
                <a:latin typeface="SutonnyMJ" pitchFamily="2" charset="0"/>
              </a:rPr>
              <a:t>GLv‡b,</a:t>
            </a:r>
            <a:r>
              <a:rPr lang="en-US" sz="2800" b="1" dirty="0" err="1" smtClean="0">
                <a:solidFill>
                  <a:srgbClr val="FF0000"/>
                </a:solidFill>
              </a:rPr>
              <a:t>c</a:t>
            </a:r>
            <a:r>
              <a:rPr lang="en-US" sz="2800" b="1" dirty="0" smtClean="0">
                <a:solidFill>
                  <a:srgbClr val="FF0000"/>
                </a:solidFill>
                <a:latin typeface="SutonnyMJ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SutonnyMJ" pitchFamily="2" charset="0"/>
              </a:rPr>
              <a:t>n‡jv†mjwmqvm</a:t>
            </a:r>
            <a:r>
              <a:rPr lang="en-US" sz="2800" b="1" dirty="0" smtClean="0">
                <a:solidFill>
                  <a:srgbClr val="FF0000"/>
                </a:solidFill>
                <a:latin typeface="SutonnyMJ" pitchFamily="2" charset="0"/>
              </a:rPr>
              <a:t> ‡¯‹‡j </a:t>
            </a:r>
            <a:r>
              <a:rPr lang="en-US" sz="2800" b="1" dirty="0" err="1" smtClean="0">
                <a:solidFill>
                  <a:srgbClr val="FF0000"/>
                </a:solidFill>
                <a:latin typeface="SutonnyMJ" pitchFamily="2" charset="0"/>
              </a:rPr>
              <a:t>ZvcgvÎv</a:t>
            </a:r>
            <a:r>
              <a:rPr lang="en-US" sz="2800" b="1" dirty="0" smtClean="0">
                <a:solidFill>
                  <a:srgbClr val="FF0000"/>
                </a:solidFill>
                <a:latin typeface="SutonnyMJ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SutonnyMJ" pitchFamily="2" charset="0"/>
              </a:rPr>
              <a:t>Ges</a:t>
            </a:r>
            <a:r>
              <a:rPr lang="en-US" sz="2800" b="1" dirty="0" smtClean="0">
                <a:solidFill>
                  <a:srgbClr val="FF0000"/>
                </a:solidFill>
                <a:latin typeface="SutonnyMJ" pitchFamily="2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Rod" pitchFamily="49" charset="-79"/>
              </a:rPr>
              <a:t>F </a:t>
            </a:r>
            <a:r>
              <a:rPr lang="en-US" sz="2800" b="1" dirty="0" err="1" smtClean="0">
                <a:solidFill>
                  <a:srgbClr val="FF0000"/>
                </a:solidFill>
                <a:latin typeface="SutonnyMJ" pitchFamily="2" charset="0"/>
              </a:rPr>
              <a:t>n‡jv</a:t>
            </a:r>
            <a:r>
              <a:rPr lang="en-US" sz="2800" b="1" dirty="0" smtClean="0">
                <a:solidFill>
                  <a:srgbClr val="FF0000"/>
                </a:solidFill>
                <a:latin typeface="SutonnyMJ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SutonnyMJ" pitchFamily="2" charset="0"/>
              </a:rPr>
              <a:t>dv‡ibnvBU</a:t>
            </a:r>
            <a:r>
              <a:rPr lang="en-US" sz="2800" b="1" dirty="0" smtClean="0">
                <a:solidFill>
                  <a:srgbClr val="FF0000"/>
                </a:solidFill>
                <a:latin typeface="SutonnyMJ" pitchFamily="2" charset="0"/>
              </a:rPr>
              <a:t> ‡¯‹‡j </a:t>
            </a:r>
            <a:r>
              <a:rPr lang="en-US" sz="2800" b="1" dirty="0" err="1" smtClean="0">
                <a:solidFill>
                  <a:srgbClr val="FF0000"/>
                </a:solidFill>
                <a:latin typeface="SutonnyMJ" pitchFamily="2" charset="0"/>
              </a:rPr>
              <a:t>ZvcgvÎv</a:t>
            </a:r>
            <a:r>
              <a:rPr lang="en-US" sz="2800" b="1" dirty="0" smtClean="0">
                <a:solidFill>
                  <a:srgbClr val="FF0000"/>
                </a:solidFill>
                <a:latin typeface="SutonnyMJ" pitchFamily="2" charset="0"/>
              </a:rPr>
              <a:t> |</a:t>
            </a:r>
            <a:endParaRPr lang="en-IN" sz="2800" b="1" dirty="0" smtClean="0">
              <a:solidFill>
                <a:srgbClr val="FF0000"/>
              </a:solidFill>
              <a:latin typeface="SutonnyMJ" pitchFamily="2" charset="0"/>
            </a:endParaRPr>
          </a:p>
          <a:p>
            <a:pPr>
              <a:buNone/>
            </a:pPr>
            <a:endParaRPr lang="en-US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85786" y="2786058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qual 5"/>
          <p:cNvSpPr/>
          <p:nvPr/>
        </p:nvSpPr>
        <p:spPr>
          <a:xfrm>
            <a:off x="1357290" y="2714620"/>
            <a:ext cx="500066" cy="7143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9" name="Equal 8"/>
          <p:cNvSpPr/>
          <p:nvPr/>
        </p:nvSpPr>
        <p:spPr>
          <a:xfrm>
            <a:off x="1353415" y="2842347"/>
            <a:ext cx="500066" cy="7143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500298" y="2786058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0" y="980728"/>
            <a:ext cx="9144000" cy="40324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915816" y="1484784"/>
            <a:ext cx="3960440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b="1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দলীয় কাজঃ</a:t>
            </a:r>
            <a:endParaRPr lang="en-US" sz="4800" b="1" u="sng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58024" y="2531805"/>
            <a:ext cx="712879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>
                <a:solidFill>
                  <a:schemeClr val="accent6">
                    <a:lumMod val="75000"/>
                  </a:schemeClr>
                </a:solidFill>
              </a:rPr>
              <a:t>একজন মানুষের দেহের তাপমাত্রা ৩৬.৯ ডিগ্রী সেলসিয়াস। ফারেনহাইট স্কেলে এর তাপমাত্রা কত হবে ?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103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6984776" cy="92211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SutonnyMJ" pitchFamily="2" charset="0"/>
              </a:rPr>
              <a:t>gyj¨vqbt</a:t>
            </a:r>
            <a:endParaRPr lang="en-IN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Sutonny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1/ 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Zvc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Kx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?</a:t>
            </a:r>
          </a:p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2/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ZvcgvÎv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cwigvcK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h‡š¿i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bvg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wK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 ?</a:t>
            </a:r>
          </a:p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3/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dv‡ibnvBU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 ‡¯‹‡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ji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wb¤œ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w¯’ivsK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 I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DaŸ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©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w¯’ivsK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MJ" pitchFamily="2" charset="0"/>
              </a:rPr>
              <a:t>  KZ ?</a:t>
            </a:r>
          </a:p>
          <a:p>
            <a:pPr>
              <a:buNone/>
            </a:pPr>
            <a:endParaRPr lang="en-IN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SutonnyMJ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3000">
              <a:schemeClr val="accent1">
                <a:lumMod val="60000"/>
                <a:lumOff val="40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143000"/>
          </a:xfrm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en-US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SutonnyMJ" pitchFamily="2" charset="0"/>
              </a:rPr>
              <a:t>evoxi</a:t>
            </a:r>
            <a:r>
              <a:rPr lang="en-US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SutonnyMJ" pitchFamily="2" charset="0"/>
              </a:rPr>
              <a:t> </a:t>
            </a:r>
            <a:r>
              <a:rPr lang="en-US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SutonnyMJ" pitchFamily="2" charset="0"/>
              </a:rPr>
              <a:t>KvRt</a:t>
            </a:r>
            <a:endParaRPr lang="en-IN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Sutonny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214555"/>
            <a:ext cx="8229600" cy="3286148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‡</a:t>
            </a:r>
            <a:r>
              <a:rPr lang="en-US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Zvgv‡`i</a:t>
            </a: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 </a:t>
            </a:r>
            <a:r>
              <a:rPr lang="en-US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wbR</a:t>
            </a: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 </a:t>
            </a:r>
            <a:r>
              <a:rPr lang="en-US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wbR</a:t>
            </a: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 </a:t>
            </a:r>
            <a:r>
              <a:rPr lang="en-US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kix‡ii</a:t>
            </a: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 </a:t>
            </a:r>
            <a:r>
              <a:rPr lang="en-US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ZvcgvÎv</a:t>
            </a: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 </a:t>
            </a:r>
            <a:r>
              <a:rPr lang="en-US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dv‡ibnvBU</a:t>
            </a: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 †¯‹‡j </a:t>
            </a:r>
            <a:r>
              <a:rPr lang="en-US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cwigvc</a:t>
            </a: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 </a:t>
            </a:r>
            <a:r>
              <a:rPr lang="en-US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Ki</a:t>
            </a: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 </a:t>
            </a:r>
            <a:r>
              <a:rPr lang="en-US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Ges</a:t>
            </a: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 ‡</a:t>
            </a:r>
            <a:r>
              <a:rPr lang="en-US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mjwmqvm</a:t>
            </a: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 †¯‹‡j </a:t>
            </a:r>
            <a:r>
              <a:rPr lang="en-US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Zv</a:t>
            </a: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 </a:t>
            </a:r>
            <a:r>
              <a:rPr lang="en-US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wbY©q</a:t>
            </a: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 </a:t>
            </a:r>
            <a:r>
              <a:rPr lang="en-US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Ki</a:t>
            </a: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?</a:t>
            </a:r>
            <a:endParaRPr lang="en-IN" b="1" dirty="0">
              <a:ln w="50800"/>
              <a:solidFill>
                <a:schemeClr val="bg1">
                  <a:shade val="50000"/>
                </a:schemeClr>
              </a:solidFill>
              <a:latin typeface="SutonnyMJ" pitchFamily="2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unched Tape 1"/>
          <p:cNvSpPr/>
          <p:nvPr/>
        </p:nvSpPr>
        <p:spPr>
          <a:xfrm>
            <a:off x="565245" y="914400"/>
            <a:ext cx="7924800" cy="4596740"/>
          </a:xfrm>
          <a:prstGeom prst="flowChartPunchedTap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sz="115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bn-BD" sz="115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ধন্যবাদ</a:t>
            </a:r>
            <a:endParaRPr lang="en-US" sz="115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en-US" sz="16600" dirty="0"/>
          </a:p>
        </p:txBody>
      </p:sp>
    </p:spTree>
    <p:extLst>
      <p:ext uri="{BB962C8B-B14F-4D97-AF65-F5344CB8AC3E}">
        <p14:creationId xmlns:p14="http://schemas.microsoft.com/office/powerpoint/2010/main" val="2834056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43508" y="1934803"/>
            <a:ext cx="4968552" cy="135421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bn-BD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মো:আব্দুর রশীদ </a:t>
            </a:r>
            <a:endParaRPr lang="en-US" sz="32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bn-BD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বি,এস-সি</a:t>
            </a:r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,</a:t>
            </a:r>
            <a:r>
              <a:rPr lang="bn-BD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bn-BD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বি,এড</a:t>
            </a:r>
            <a:r>
              <a:rPr lang="bn-BD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br>
              <a:rPr lang="bn-BD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54298" y="3212976"/>
            <a:ext cx="7162800" cy="107721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bn-BD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সহকারী শিক্ষক</a:t>
            </a:r>
            <a:r>
              <a:rPr lang="bn-BD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bn-BD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005064"/>
            <a:ext cx="75928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ভেড়ামারা পাইলট </a:t>
            </a:r>
            <a:r>
              <a:rPr lang="bn-BD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মাধ্যমিক </a:t>
            </a:r>
            <a:r>
              <a:rPr lang="bn-BD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বিদ্যালয়</a:t>
            </a:r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264210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827584" y="332299"/>
            <a:ext cx="8064896" cy="6048672"/>
          </a:xfrm>
          <a:prstGeom prst="cloud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87252" y="2112640"/>
            <a:ext cx="6221633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bn-BD" sz="5400" b="1" dirty="0" smtClean="0">
                <a:ln/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শ্রেণীঃ সপ্তম</a:t>
            </a:r>
            <a:endParaRPr lang="en-US" sz="5400" b="1" dirty="0">
              <a:ln/>
              <a:solidFill>
                <a:schemeClr val="accent3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87252" y="3789040"/>
            <a:ext cx="67455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বিষয়ঃ বিজ্ঞান</a:t>
            </a:r>
          </a:p>
          <a:p>
            <a:pPr algn="ctr"/>
            <a:r>
              <a:rPr lang="bn-BD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অধ্যায় নবম</a:t>
            </a:r>
            <a:endParaRPr lang="en-US" sz="5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8852" y="2341240"/>
            <a:ext cx="130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463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764704"/>
            <a:ext cx="5516544" cy="135732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>
                <a:latin typeface="SutonnyMJ" pitchFamily="2" charset="0"/>
              </a:rPr>
              <a:t/>
            </a:r>
            <a:br>
              <a:rPr lang="en-US" dirty="0">
                <a:latin typeface="SutonnyMJ" pitchFamily="2" charset="0"/>
              </a:rPr>
            </a:br>
            <a:r>
              <a:rPr lang="en-US" dirty="0" err="1">
                <a:latin typeface="SutonnyMJ" pitchFamily="2" charset="0"/>
              </a:rPr>
              <a:t>wb‡Pi</a:t>
            </a:r>
            <a:r>
              <a:rPr lang="en-US" dirty="0">
                <a:latin typeface="SutonnyMJ" pitchFamily="2" charset="0"/>
              </a:rPr>
              <a:t> </a:t>
            </a:r>
            <a:r>
              <a:rPr lang="en-US" dirty="0" err="1">
                <a:latin typeface="SutonnyMJ" pitchFamily="2" charset="0"/>
              </a:rPr>
              <a:t>wPÎ</a:t>
            </a:r>
            <a:r>
              <a:rPr lang="en-US" dirty="0">
                <a:latin typeface="SutonnyMJ" pitchFamily="2" charset="0"/>
              </a:rPr>
              <a:t> `</a:t>
            </a:r>
            <a:r>
              <a:rPr lang="en-US" dirty="0" err="1">
                <a:latin typeface="SutonnyMJ" pitchFamily="2" charset="0"/>
              </a:rPr>
              <a:t>yBwU</a:t>
            </a:r>
            <a:r>
              <a:rPr lang="en-US" dirty="0">
                <a:latin typeface="SutonnyMJ" pitchFamily="2" charset="0"/>
              </a:rPr>
              <a:t> </a:t>
            </a:r>
            <a:r>
              <a:rPr lang="bn-BD" sz="3100" dirty="0">
                <a:latin typeface="SutonnyMJ" pitchFamily="2" charset="0"/>
              </a:rPr>
              <a:t>ল</a:t>
            </a:r>
            <a:r>
              <a:rPr lang="bn-BD" sz="3100" dirty="0" smtClean="0">
                <a:latin typeface="SutonnyMJ" pitchFamily="2" charset="0"/>
              </a:rPr>
              <a:t>ক্ষ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>
                <a:latin typeface="SutonnyMJ" pitchFamily="2" charset="0"/>
              </a:rPr>
              <a:t>Ki-</a:t>
            </a:r>
            <a:endParaRPr lang="en-IN" dirty="0">
              <a:latin typeface="SutonnyMJ" pitchFamily="2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55576" y="2852936"/>
            <a:ext cx="247650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6016" y="2780928"/>
            <a:ext cx="2746281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505628" y="4941168"/>
            <a:ext cx="16476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SutonnyMJ" pitchFamily="2" charset="0"/>
              </a:rPr>
              <a:t>Zvc</a:t>
            </a:r>
            <a:endParaRPr lang="en-IN" sz="8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2908" y="285728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wb‡Pi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wPÎ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`</a:t>
            </a:r>
            <a:r>
              <a:rPr lang="en-US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yBwU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bn-BD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hanshirhiMJ" pitchFamily="2" charset="0"/>
              </a:rPr>
              <a:t>লক্ষ</a:t>
            </a:r>
            <a:r>
              <a:rPr lang="bn-BD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Ki-</a:t>
            </a:r>
            <a:endParaRPr lang="en-IN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2071678"/>
            <a:ext cx="2726761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2000240"/>
            <a:ext cx="3470403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214678" y="5143512"/>
            <a:ext cx="2286016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latin typeface="SutonnyMJ" pitchFamily="2" charset="0"/>
              </a:rPr>
              <a:t>ZvcgvÎv</a:t>
            </a:r>
            <a:endParaRPr lang="en-IN" sz="6000" dirty="0" smtClean="0">
              <a:latin typeface="SutonnyMJ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0" y="332656"/>
            <a:ext cx="8229600" cy="4525962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endParaRPr lang="en-US" sz="6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MJ" pitchFamily="2" charset="0"/>
            </a:endParaRPr>
          </a:p>
          <a:p>
            <a:pPr algn="ctr">
              <a:buNone/>
            </a:pPr>
            <a:r>
              <a:rPr lang="bn-BD" sz="60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পাঠ ঘোষনা:</a:t>
            </a:r>
          </a:p>
          <a:p>
            <a:pPr algn="ctr">
              <a:buNone/>
            </a:pP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Zvc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 I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ZvcgvÎv</a:t>
            </a:r>
            <a:endParaRPr lang="en-IN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MJ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4.72222E-6 -0.11956 C 0.17813 -0.11956 0.32344 -0.00971 0.32344 0.12674 C 0.32344 0.26295 0.17813 0.3735 -4.72222E-6 0.3735 C -0.17829 0.3735 -0.32309 0.26295 -0.32309 0.12674 C -0.32309 -0.00971 -0.17829 -0.11956 -4.72222E-6 -0.11956 Z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2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4.72222E-6 -0.11956 C 0.17813 -0.11956 0.32344 -0.00971 0.32344 0.12674 C 0.32344 0.26295 0.17813 0.3735 -4.72222E-6 0.3735 C -0.17829 0.3735 -0.32309 0.26295 -0.32309 0.12674 C -0.32309 -0.00971 -0.17829 -0.11956 -4.72222E-6 -0.11956 Z " pathEditMode="relative" rAng="0" ptsTypes="fffff">
                                      <p:cBhvr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2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GB 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cvV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†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k‡l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‡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Zvgiv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-</a:t>
            </a:r>
          </a:p>
          <a:p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Zvc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I 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ZvcgvÎvi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g‡a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¨ 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cv_©K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¨ 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Ki‡Z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cvi‡e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|</a:t>
            </a:r>
          </a:p>
          <a:p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dv‡ibnvBU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I†mjwmqvm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†¯‹‡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ji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g‡a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¨ 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cv_©K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¨ 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Ki‡Z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cvi‡e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|</a:t>
            </a:r>
          </a:p>
          <a:p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dv‡ibnvBUI†mjwmqvm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†¯‹‡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ji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g‡a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¨ 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m¤úK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© ¯’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vcb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Ki‡Z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cvi‡e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|</a:t>
            </a:r>
          </a:p>
          <a:p>
            <a:endParaRPr lang="en-IN" sz="4000" dirty="0">
              <a:latin typeface="SutonnyMJ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1143000"/>
          </a:xfrm>
        </p:spPr>
        <p:txBody>
          <a:bodyPr>
            <a:normAutofit/>
          </a:bodyPr>
          <a:lstStyle/>
          <a:p>
            <a:r>
              <a:rPr lang="en-US" sz="6000" b="1" dirty="0" err="1" smtClean="0">
                <a:solidFill>
                  <a:schemeClr val="bg2">
                    <a:lumMod val="50000"/>
                  </a:schemeClr>
                </a:solidFill>
                <a:latin typeface="SutonnyMJ" pitchFamily="2" charset="0"/>
              </a:rPr>
              <a:t>wkLbdj</a:t>
            </a:r>
            <a:r>
              <a:rPr lang="en-US" sz="6000" b="1" dirty="0" smtClean="0">
                <a:solidFill>
                  <a:schemeClr val="bg2">
                    <a:lumMod val="50000"/>
                  </a:schemeClr>
                </a:solidFill>
                <a:latin typeface="SutonnyMJ" pitchFamily="2" charset="0"/>
              </a:rPr>
              <a:t> t</a:t>
            </a:r>
            <a:endParaRPr lang="en-IN" sz="6000" b="1" dirty="0">
              <a:solidFill>
                <a:schemeClr val="bg2">
                  <a:lumMod val="50000"/>
                </a:schemeClr>
              </a:solidFill>
              <a:latin typeface="SutonnyMJ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b="1" dirty="0" smtClean="0">
                <a:latin typeface="SutonnyMJ" pitchFamily="2" charset="0"/>
              </a:rPr>
              <a:t>বিস্তারিত আলোচনা:</a:t>
            </a:r>
            <a:endParaRPr lang="en-IN" b="1" dirty="0">
              <a:latin typeface="Sutonny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500174"/>
            <a:ext cx="8534752" cy="178481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Zvc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:-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gnvwe‡k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¦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hv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wKQz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Av‡Q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Zv‡K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`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yB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fv‡M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fvM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Kiv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hvq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| ‡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hgb:c`v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_© I kw³|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Zvc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GK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ai‡bi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kw³,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hv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Z¡K `¦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viv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Abyfe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Kwi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|</a:t>
            </a:r>
          </a:p>
          <a:p>
            <a:pPr>
              <a:buNone/>
            </a:pPr>
            <a:endParaRPr lang="en-IN" sz="2000" dirty="0" smtClean="0">
              <a:latin typeface="SutonnyMJ" pitchFamily="2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808" y="3429000"/>
            <a:ext cx="3500462" cy="2484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72560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ZvcgvÎvt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-w÷‡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ji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bn-BD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গ্লাসে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nvZ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w`‡q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ai‡j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VvÛv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jvM‡e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|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Mig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cvwb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w`‡j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bn-BD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আস্তে আস্তে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Mig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jvM‡e|KZUzKz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Mig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ev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bn-BD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ঠান্ডা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eySv‡Z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ZvcgvÎv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e¨envi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Kiv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nq|ZvcgvÎv†Kvb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wKQzi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Zvcxq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Ae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utonnyMJ" pitchFamily="2" charset="0"/>
              </a:rPr>
              <a:t>¯’v|</a:t>
            </a:r>
            <a:endParaRPr lang="en-US" sz="2800" b="1" dirty="0">
              <a:solidFill>
                <a:schemeClr val="tx2">
                  <a:lumMod val="60000"/>
                  <a:lumOff val="40000"/>
                </a:schemeClr>
              </a:solidFill>
              <a:latin typeface="SutonnyMJ" pitchFamily="2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05336" y="2000240"/>
            <a:ext cx="5195490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904</TotalTime>
  <Words>350</Words>
  <Application>Microsoft Office PowerPoint</Application>
  <PresentationFormat>On-screen Show (4:3)</PresentationFormat>
  <Paragraphs>47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Concourse</vt:lpstr>
      <vt:lpstr>Office Theme</vt:lpstr>
      <vt:lpstr>                    ¯^vMZg </vt:lpstr>
      <vt:lpstr>PowerPoint Presentation</vt:lpstr>
      <vt:lpstr>PowerPoint Presentation</vt:lpstr>
      <vt:lpstr> wb‡Pi wPÎ `yBwU লক্ষ Ki-</vt:lpstr>
      <vt:lpstr>wb‡Pi wPÎ `yBwU লক্ষ Ki-</vt:lpstr>
      <vt:lpstr>PowerPoint Presentation</vt:lpstr>
      <vt:lpstr>wkLbdj t</vt:lpstr>
      <vt:lpstr>বিস্তারিত আলোচনা:</vt:lpstr>
      <vt:lpstr>ZvcgvÎvt-w÷‡ji গ্লাসে nvZ w`‡q ai‡j VvÛv jvM‡e| Mig cvwb w`‡j আস্তে আস্তে Mig jvM‡e|KZUzKz Mig ev ঠান্ডা eySv‡Z ZvcgvÎv e¨envi Kiv nq|ZvcgvÎv†Kvb wKQzi Zvcxq Ae¯’v|</vt:lpstr>
      <vt:lpstr>Zvc I ZvcgvÎv cwigvcK hš¿t </vt:lpstr>
      <vt:lpstr>ZvcgvÎv cwigv‡ci†¯‹jt </vt:lpstr>
      <vt:lpstr>dv‡ibnvBU I †mjwmqvm†¯‹‡ji wPÎt</vt:lpstr>
      <vt:lpstr>dv‡ibnvBU I †mjwmqvm †¯‹‡ji g‡a¨ m¤úK© ¯’vcbt</vt:lpstr>
      <vt:lpstr>PowerPoint Presentation</vt:lpstr>
      <vt:lpstr>gyj¨vqbt</vt:lpstr>
      <vt:lpstr>evoxi KvRt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cwiwPwZ</dc:title>
  <dc:creator>Acer</dc:creator>
  <cp:lastModifiedBy>Doel-1612i3</cp:lastModifiedBy>
  <cp:revision>328</cp:revision>
  <dcterms:created xsi:type="dcterms:W3CDTF">2013-03-11T09:11:05Z</dcterms:created>
  <dcterms:modified xsi:type="dcterms:W3CDTF">2013-06-16T11:29:19Z</dcterms:modified>
</cp:coreProperties>
</file>