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62" r:id="rId6"/>
    <p:sldId id="260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9115-A881-49B0-B302-9C075DE18D9C}" type="datetimeFigureOut">
              <a:rPr lang="en-US" smtClean="0"/>
              <a:pPr/>
              <a:t>06/16/2013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98CB-B35C-4D35-9CB3-D0D81FF76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9115-A881-49B0-B302-9C075DE18D9C}" type="datetimeFigureOut">
              <a:rPr lang="en-US" smtClean="0"/>
              <a:pPr/>
              <a:t>06/16/2013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98CB-B35C-4D35-9CB3-D0D81FF76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9115-A881-49B0-B302-9C075DE18D9C}" type="datetimeFigureOut">
              <a:rPr lang="en-US" smtClean="0"/>
              <a:pPr/>
              <a:t>06/16/2013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98CB-B35C-4D35-9CB3-D0D81FF76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9115-A881-49B0-B302-9C075DE18D9C}" type="datetimeFigureOut">
              <a:rPr lang="en-US" smtClean="0"/>
              <a:pPr/>
              <a:t>06/16/2013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98CB-B35C-4D35-9CB3-D0D81FF76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9115-A881-49B0-B302-9C075DE18D9C}" type="datetimeFigureOut">
              <a:rPr lang="en-US" smtClean="0"/>
              <a:pPr/>
              <a:t>06/16/2013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98CB-B35C-4D35-9CB3-D0D81FF76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9115-A881-49B0-B302-9C075DE18D9C}" type="datetimeFigureOut">
              <a:rPr lang="en-US" smtClean="0"/>
              <a:pPr/>
              <a:t>06/16/2013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98CB-B35C-4D35-9CB3-D0D81FF76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9115-A881-49B0-B302-9C075DE18D9C}" type="datetimeFigureOut">
              <a:rPr lang="en-US" smtClean="0"/>
              <a:pPr/>
              <a:t>06/16/2013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98CB-B35C-4D35-9CB3-D0D81FF76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9115-A881-49B0-B302-9C075DE18D9C}" type="datetimeFigureOut">
              <a:rPr lang="en-US" smtClean="0"/>
              <a:pPr/>
              <a:t>06/16/2013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98CB-B35C-4D35-9CB3-D0D81FF76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9115-A881-49B0-B302-9C075DE18D9C}" type="datetimeFigureOut">
              <a:rPr lang="en-US" smtClean="0"/>
              <a:pPr/>
              <a:t>06/16/2013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98CB-B35C-4D35-9CB3-D0D81FF76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9115-A881-49B0-B302-9C075DE18D9C}" type="datetimeFigureOut">
              <a:rPr lang="en-US" smtClean="0"/>
              <a:pPr/>
              <a:t>06/16/2013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98CB-B35C-4D35-9CB3-D0D81FF76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9115-A881-49B0-B302-9C075DE18D9C}" type="datetimeFigureOut">
              <a:rPr lang="en-US" smtClean="0"/>
              <a:pPr/>
              <a:t>06/16/2013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98CB-B35C-4D35-9CB3-D0D81FF76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49115-A881-49B0-B302-9C075DE18D9C}" type="datetimeFigureOut">
              <a:rPr lang="en-US" smtClean="0"/>
              <a:pPr/>
              <a:t>06/16/2013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D98CB-B35C-4D35-9CB3-D0D81FF76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ul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133600"/>
            <a:ext cx="6705600" cy="3646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4572000"/>
            <a:ext cx="48768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066800"/>
            <a:ext cx="21723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u="sng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u="sng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667000"/>
            <a:ext cx="79335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১।স্থিতি ও গতির পার্থক্য লিখে আনবে।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২।চিত্র একে বিভিন্ন প্রকার গতির আলোচনা করবে।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drange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457200"/>
            <a:ext cx="5791200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33400"/>
            <a:ext cx="2286000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80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সায়মা শারমীন</a:t>
            </a:r>
          </a:p>
          <a:p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শিক্ষক(পদার্থ বিজ্ঞান)</a:t>
            </a:r>
          </a:p>
          <a:p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কামাল আহমেদ মজুমদার স্কুল এ্যান্ড কলেজ 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শ্রেনিঃনবম</a:t>
            </a:r>
          </a:p>
          <a:p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বিষয়ঃপদার্থ বিজ্ঞান</a:t>
            </a:r>
          </a:p>
          <a:p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অধ্যায়ঃদ্বিতীয়</a:t>
            </a:r>
          </a:p>
          <a:p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প্রকার গতি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নিচের ছবিতে কি দেখা যাচ্ছে?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80327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4800" dirty="0" smtClean="0"/>
              <a:t>ঘুমাচ্ছে</a:t>
            </a:r>
            <a:endParaRPr lang="en-US" sz="4800" dirty="0"/>
          </a:p>
        </p:txBody>
      </p:sp>
      <p:pic>
        <p:nvPicPr>
          <p:cNvPr id="7" name="Content Placeholder 6" descr="slee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5429"/>
            <a:ext cx="4040188" cy="245017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87947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4300" dirty="0" smtClean="0"/>
              <a:t>দৌড়াচ্ছে</a:t>
            </a:r>
            <a:endParaRPr lang="en-US" dirty="0"/>
          </a:p>
        </p:txBody>
      </p:sp>
      <p:pic>
        <p:nvPicPr>
          <p:cNvPr id="8" name="Content Placeholder 7" descr="motion-photo-panning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43672"/>
            <a:ext cx="4041775" cy="3013693"/>
          </a:xfrm>
        </p:spPr>
      </p:pic>
      <p:sp>
        <p:nvSpPr>
          <p:cNvPr id="9" name="TextBox 8"/>
          <p:cNvSpPr txBox="1"/>
          <p:nvPr/>
        </p:nvSpPr>
        <p:spPr>
          <a:xfrm>
            <a:off x="1447800" y="6019800"/>
            <a:ext cx="994183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স্থিতি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6172200"/>
            <a:ext cx="76335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uiExpand="1" build="p" animBg="1"/>
      <p:bldP spid="9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7102427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আজ আমরা গতি নিয়ে আলোচনা করব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u="sng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অধ্যায় শেষে আমরা-</a:t>
            </a:r>
            <a:endParaRPr lang="en-US" sz="7200" u="sng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19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গতি কি তা বলতে পারব।</a:t>
            </a:r>
          </a:p>
          <a:p>
            <a:r>
              <a:rPr lang="bn-BD" sz="40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স্থিতি ও গতির পার্থক্য করতে পারবে।</a:t>
            </a:r>
          </a:p>
          <a:p>
            <a:r>
              <a:rPr lang="bn-BD" sz="40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বিভিন্ন প্রকার গতির পার্থক্য করতে পারবে। 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ceiling f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381000"/>
            <a:ext cx="3276600" cy="3276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আমরা বিভিন্ন প্রকার গতি সম্পর্কিত ছবি দেখব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0"/>
            <a:ext cx="3209925" cy="1419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152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ফ্যান এর গতি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8194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ঘূর্নন গতি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3886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চলন্ত সিড়ি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62116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চলন গতি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7" name="Packager Shell Object" showAsIcon="1" r:id="rId4" imgW="914400" imgH="771480" progId="Package">
              <p:embed/>
            </p:oleObj>
          </a:graphicData>
        </a:graphic>
      </p:graphicFrame>
      <p:pic>
        <p:nvPicPr>
          <p:cNvPr id="4" name="Picture 3" descr="escalato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1371600"/>
            <a:ext cx="3619500" cy="2857500"/>
          </a:xfrm>
          <a:prstGeom prst="rect">
            <a:avLst/>
          </a:prstGeom>
        </p:spPr>
      </p:pic>
      <p:pic>
        <p:nvPicPr>
          <p:cNvPr id="5" name="Picture 4" descr="fa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2286000"/>
            <a:ext cx="30480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495300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সিড়ি উপরে নিচে যাচ্ছে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5029200"/>
            <a:ext cx="175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ফ্যান ঘুরছে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5943600"/>
            <a:ext cx="1516762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চলন গতি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6096000"/>
            <a:ext cx="1503938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ঘূর্নন গতি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066800"/>
            <a:ext cx="243848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590800"/>
            <a:ext cx="5657318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১।ঘূর্নন গতি ও চলন গতির পার্থক্য কর।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২।ঘড়ির গতি কোন গতি একে দেখাও।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838200"/>
            <a:ext cx="2190023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6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819400"/>
            <a:ext cx="7265130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১।স্থিতি কি?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২।কয়েক প্রকার গতির নাম বল।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৩।গতি ও স্থিতির কয়েকটি উদাহরন দাও।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৪।উদাহরনের মাধ্যমে বিভিন্ন প্রকার গতির নাম বল।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172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Packager Shell Object</vt:lpstr>
      <vt:lpstr>স্বাগতম</vt:lpstr>
      <vt:lpstr>পরিচিতি</vt:lpstr>
      <vt:lpstr>নিচের ছবিতে কি দেখা যাচ্ছে?</vt:lpstr>
      <vt:lpstr>Slide 4</vt:lpstr>
      <vt:lpstr>এই অধ্যায় শেষে আমরা-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lab5</dc:creator>
  <cp:lastModifiedBy>lab5</cp:lastModifiedBy>
  <cp:revision>39</cp:revision>
  <dcterms:created xsi:type="dcterms:W3CDTF">2013-06-16T04:51:56Z</dcterms:created>
  <dcterms:modified xsi:type="dcterms:W3CDTF">2013-06-16T08:28:34Z</dcterms:modified>
</cp:coreProperties>
</file>