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60" r:id="rId3"/>
    <p:sldId id="287" r:id="rId4"/>
    <p:sldId id="261" r:id="rId5"/>
    <p:sldId id="262" r:id="rId6"/>
    <p:sldId id="265" r:id="rId7"/>
    <p:sldId id="266" r:id="rId8"/>
    <p:sldId id="269" r:id="rId9"/>
    <p:sldId id="270" r:id="rId10"/>
    <p:sldId id="290" r:id="rId11"/>
    <p:sldId id="283" r:id="rId12"/>
    <p:sldId id="291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3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44FE-F481-4625-B84C-53C8C966A32F}" type="datetimeFigureOut">
              <a:rPr lang="en-US" smtClean="0"/>
              <a:t>3/30/2013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978B-E369-452E-851B-4367D0C85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F978B-E369-452E-851B-4367D0C851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7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2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2400"/>
            <a:ext cx="259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সবাইকে</a:t>
            </a:r>
            <a:endParaRPr lang="en-US" sz="4400" dirty="0" smtClean="0">
              <a:solidFill>
                <a:srgbClr val="FFFF00"/>
              </a:solidFill>
              <a:latin typeface="Nikoshban"/>
            </a:endParaRPr>
          </a:p>
          <a:p>
            <a:r>
              <a:rPr lang="en-US" sz="6600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885950"/>
            <a:ext cx="7772400" cy="3371850"/>
          </a:xfrm>
          <a:prstGeom prst="rect">
            <a:avLst/>
          </a:prstGeom>
          <a:noFill/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 err="1" smtClean="0">
                <a:latin typeface="Nikoshban"/>
              </a:rPr>
              <a:t>মোঃ</a:t>
            </a:r>
            <a:r>
              <a:rPr lang="en-US" sz="5500" dirty="0" smtClean="0">
                <a:latin typeface="Nikoshban"/>
              </a:rPr>
              <a:t> </a:t>
            </a:r>
            <a:r>
              <a:rPr lang="en-US" sz="5500" dirty="0" err="1" smtClean="0">
                <a:latin typeface="Nikoshban"/>
              </a:rPr>
              <a:t>হেলাল</a:t>
            </a:r>
            <a:r>
              <a:rPr lang="en-US" sz="5500" dirty="0" smtClean="0">
                <a:latin typeface="Nikoshban"/>
              </a:rPr>
              <a:t> </a:t>
            </a:r>
            <a:r>
              <a:rPr lang="en-US" sz="5500" dirty="0" err="1" smtClean="0">
                <a:latin typeface="Nikoshban"/>
              </a:rPr>
              <a:t>উদ্দিন</a:t>
            </a:r>
            <a:r>
              <a:rPr lang="en-US" sz="5500" dirty="0" smtClean="0">
                <a:latin typeface="Nikoshban"/>
              </a:rPr>
              <a:t> </a:t>
            </a:r>
            <a:r>
              <a:rPr lang="en-US" sz="5500" dirty="0" err="1" smtClean="0">
                <a:latin typeface="Nikoshban"/>
              </a:rPr>
              <a:t>মোল্লা</a:t>
            </a:r>
            <a:r>
              <a:rPr lang="en-US" sz="5500" dirty="0" smtClean="0">
                <a:latin typeface="Nikoshban"/>
              </a:rPr>
              <a:t/>
            </a:r>
            <a:br>
              <a:rPr lang="en-US" sz="5500" dirty="0" smtClean="0">
                <a:latin typeface="Nikoshban"/>
              </a:rPr>
            </a:br>
            <a:r>
              <a:rPr lang="en-US" sz="5500" dirty="0" err="1" smtClean="0">
                <a:solidFill>
                  <a:srgbClr val="FF0000"/>
                </a:solidFill>
                <a:latin typeface="Nikoshban"/>
              </a:rPr>
              <a:t>শহীদ</a:t>
            </a:r>
            <a:r>
              <a:rPr lang="en-US" sz="55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Nikoshban"/>
              </a:rPr>
              <a:t>শ্মৃতি</a:t>
            </a:r>
            <a:r>
              <a:rPr lang="en-US" sz="55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5500" dirty="0" err="1" smtClean="0">
                <a:solidFill>
                  <a:srgbClr val="FF0000"/>
                </a:solidFill>
                <a:latin typeface="Nikoshban"/>
              </a:rPr>
              <a:t>উচ্চবিদ্যালয়,টঙ্গি</a:t>
            </a:r>
            <a:r>
              <a:rPr lang="en-US" sz="5500" dirty="0" smtClean="0">
                <a:solidFill>
                  <a:srgbClr val="FF0000"/>
                </a:solidFill>
                <a:latin typeface="Nikoshban"/>
              </a:rPr>
              <a:t>।</a:t>
            </a:r>
            <a:br>
              <a:rPr lang="en-US" sz="5500" dirty="0" smtClean="0">
                <a:solidFill>
                  <a:srgbClr val="FF0000"/>
                </a:solidFill>
                <a:latin typeface="Nikoshban"/>
              </a:rPr>
            </a:br>
            <a:r>
              <a:rPr lang="en-US" sz="4100" dirty="0" smtClean="0">
                <a:latin typeface="Nikoshban"/>
              </a:rPr>
              <a:t>uadv.helal@yahoo.com</a:t>
            </a:r>
            <a:r>
              <a:rPr lang="en-US" dirty="0" smtClean="0">
                <a:latin typeface="Nikoshban"/>
              </a:rPr>
              <a:t/>
            </a:r>
            <a:br>
              <a:rPr lang="en-US" dirty="0" smtClean="0">
                <a:latin typeface="Nikoshban"/>
              </a:rPr>
            </a:br>
            <a:endParaRPr lang="en-US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5640050"/>
            <a:ext cx="27934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৮ম </a:t>
            </a:r>
            <a:r>
              <a:rPr lang="en-US" sz="4400" dirty="0" err="1" smtClean="0">
                <a:latin typeface="NikoshBAN"/>
              </a:rPr>
              <a:t>শ্রেণি</a:t>
            </a:r>
            <a:endParaRPr lang="en-US" sz="4400" dirty="0" smtClean="0">
              <a:latin typeface="NikoshBAN"/>
            </a:endParaRPr>
          </a:p>
          <a:p>
            <a:r>
              <a:rPr lang="en-US" sz="4400" dirty="0" err="1" smtClean="0">
                <a:latin typeface="NikoshBAN"/>
              </a:rPr>
              <a:t>গণিত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006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5228" y="312003"/>
            <a:ext cx="5943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/>
              </a:rPr>
              <a:t>দলীয়</a:t>
            </a:r>
            <a:r>
              <a:rPr lang="en-US" sz="4800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08093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   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৪টি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দলে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বিভক্ত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হয়ে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নিচের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প্যাটার্ণ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গুলোর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পরবর্তী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২টি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সংখ্যা</a:t>
            </a:r>
            <a:endParaRPr lang="en-US" sz="2800" dirty="0" smtClean="0">
              <a:solidFill>
                <a:srgbClr val="7030A0"/>
              </a:solidFill>
              <a:latin typeface="NikoshBAN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বের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</a:rPr>
              <a:t>করঃ</a:t>
            </a:r>
            <a:endParaRPr lang="en-US" sz="28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02468"/>
            <a:ext cx="5626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/>
              </a:rPr>
              <a:t>ক</a:t>
            </a:r>
            <a:r>
              <a:rPr lang="en-US" sz="4400" dirty="0" smtClean="0">
                <a:solidFill>
                  <a:srgbClr val="00B050"/>
                </a:solidFill>
                <a:latin typeface="NikoshBAN"/>
              </a:rPr>
              <a:t>) ০, ২, ৬, ১২, ২০, , , , </a:t>
            </a:r>
            <a:endParaRPr lang="en-US" sz="4400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5373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/>
              </a:rPr>
              <a:t>খ) ৩, ৩, ৪, ৫, ৭, , , , , </a:t>
            </a:r>
            <a:endParaRPr lang="en-US" sz="44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3668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গ) -২, -২, ০, ২</a:t>
            </a:r>
            <a:r>
              <a:rPr lang="en-US" sz="4400" smtClean="0">
                <a:latin typeface="NikoshBAN"/>
              </a:rPr>
              <a:t>, ৬, </a:t>
            </a:r>
            <a:r>
              <a:rPr lang="en-US" sz="4400" dirty="0" smtClean="0">
                <a:latin typeface="NikoshBAN"/>
              </a:rPr>
              <a:t>, , , </a:t>
            </a:r>
            <a:endParaRPr lang="en-US" sz="44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421868"/>
            <a:ext cx="512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/>
              </a:rPr>
              <a:t>ঘ) ১, ৩, ৪, ২, -৪, , , , </a:t>
            </a:r>
            <a:endParaRPr lang="en-US" sz="44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022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16004"/>
            <a:ext cx="54864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মূল্যায়ণ</a:t>
            </a:r>
            <a:endParaRPr lang="en-US" sz="6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ক) </a:t>
            </a:r>
            <a:r>
              <a:rPr lang="en-US" sz="3600" dirty="0" err="1" smtClean="0">
                <a:latin typeface="NikoshBAN"/>
              </a:rPr>
              <a:t>প্যা্টার্ণ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</a:t>
            </a:r>
            <a:r>
              <a:rPr lang="en-US" sz="3600" dirty="0" smtClean="0">
                <a:latin typeface="NikoshBAN"/>
              </a:rPr>
              <a:t>?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259" y="2971800"/>
            <a:ext cx="7478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 খ) </a:t>
            </a:r>
            <a:r>
              <a:rPr lang="en-US" sz="3600" dirty="0" err="1" smtClean="0">
                <a:latin typeface="NikoshBAN"/>
              </a:rPr>
              <a:t>রৈখিক</a:t>
            </a:r>
            <a:r>
              <a:rPr lang="en-US" sz="3600" dirty="0" smtClean="0">
                <a:latin typeface="NikoshBAN"/>
              </a:rPr>
              <a:t> ও </a:t>
            </a:r>
            <a:r>
              <a:rPr lang="en-US" sz="3600" dirty="0" err="1" smtClean="0">
                <a:latin typeface="NikoshBAN"/>
              </a:rPr>
              <a:t>জ্যামিতিক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প্যাটার্ণ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কাকে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বলে</a:t>
            </a:r>
            <a:r>
              <a:rPr lang="en-US" sz="3600" dirty="0" smtClean="0">
                <a:latin typeface="NikoshBAN"/>
              </a:rPr>
              <a:t>?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4512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গ) </a:t>
            </a:r>
            <a:r>
              <a:rPr lang="en-US" sz="3600" dirty="0" err="1" smtClean="0">
                <a:latin typeface="NikoshBAN"/>
              </a:rPr>
              <a:t>ফিবোনাক্কি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সংখ্যা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? </a:t>
            </a:r>
          </a:p>
          <a:p>
            <a:r>
              <a:rPr lang="en-US" sz="3600" dirty="0">
                <a:latin typeface="NikoshBAN"/>
              </a:rPr>
              <a:t> </a:t>
            </a:r>
            <a:r>
              <a:rPr lang="en-US" sz="3600" dirty="0" smtClean="0">
                <a:latin typeface="NikoshBAN"/>
              </a:rPr>
              <a:t>   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006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47471"/>
            <a:ext cx="5791200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/>
              </a:rPr>
              <a:t>বাড়ির</a:t>
            </a:r>
            <a:r>
              <a:rPr lang="en-US" sz="72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/>
              </a:rPr>
              <a:t>কাজ</a:t>
            </a:r>
            <a:endParaRPr lang="en-US" sz="72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81683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সংখ্যা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ব্যবহার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প্রত্যেকে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 ২টি 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রৈখিক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প্যাটার্ণ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তৈরী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আনবে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।</a:t>
            </a:r>
          </a:p>
          <a:p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211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995952"/>
            <a:ext cx="4876800" cy="1862048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-381000"/>
            <a:ext cx="259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/>
              </a:rPr>
              <a:t>সবাইকে</a:t>
            </a:r>
            <a:endParaRPr lang="en-US" sz="6600" dirty="0" smtClean="0">
              <a:solidFill>
                <a:srgbClr val="7030A0"/>
              </a:solidFill>
              <a:latin typeface="Nikoshban"/>
            </a:endParaRPr>
          </a:p>
          <a:p>
            <a:endParaRPr lang="en-US" sz="66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190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705600" cy="4876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145822"/>
            <a:ext cx="6705600" cy="4873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61294"/>
            <a:ext cx="6705600" cy="505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" y="932391"/>
            <a:ext cx="6936259" cy="52398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"/>
            <a:ext cx="3657600" cy="2743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799"/>
            <a:ext cx="4114800" cy="259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3962400" cy="2362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43400"/>
            <a:ext cx="4343400" cy="2362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2" name="TextBox 11"/>
          <p:cNvSpPr txBox="1"/>
          <p:nvPr/>
        </p:nvSpPr>
        <p:spPr>
          <a:xfrm>
            <a:off x="1676400" y="2943761"/>
            <a:ext cx="4800600" cy="1323439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/>
              </a:rPr>
              <a:t>প্যার্টান</a:t>
            </a:r>
            <a:endParaRPr lang="en-US" sz="8000" dirty="0">
              <a:solidFill>
                <a:srgbClr val="00206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78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solidFill>
                  <a:srgbClr val="00B050"/>
                </a:solidFill>
                <a:latin typeface="NikoshBAN"/>
              </a:rPr>
              <a:t>শিখন</a:t>
            </a:r>
            <a:r>
              <a:rPr lang="en-US" sz="6600" b="1" dirty="0" smtClean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/>
              </a:rPr>
              <a:t>ফল</a:t>
            </a:r>
            <a:endParaRPr lang="en-US" sz="66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667000"/>
            <a:ext cx="8686800" cy="3962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9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</a:t>
            </a:r>
            <a:r>
              <a:rPr lang="en-US" sz="4800" b="1" dirty="0" smtClean="0">
                <a:solidFill>
                  <a:srgbClr val="7030A0"/>
                </a:solidFill>
                <a:latin typeface="Times New Roman"/>
                <a:cs typeface="Times New Roman"/>
              </a:rPr>
              <a:t>►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এই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পাঠশেষে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শিক্ষার্থীরা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-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প্যাটার্ণ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তা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করতে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Times New Roman"/>
              </a:rPr>
              <a:t>পারবে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/>
                <a:cs typeface="Times New Roman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বিভিন্ন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ধরণের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রৈখিক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জ্যামিতিক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প্যাটার্ণ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ব্যাখ্যা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করতে</a:t>
            </a:r>
            <a:endParaRPr lang="en-US" sz="2800" dirty="0" smtClean="0">
              <a:solidFill>
                <a:srgbClr val="7030A0"/>
              </a:solidFill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Times New Roman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Times New Roman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/>
                <a:cs typeface="Times New Roman"/>
              </a:rPr>
              <a:t>    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ফিবোনাক্কি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সংখ্যার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প্যাটার্ণ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তৈরী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/>
                <a:cs typeface="Times New Roman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/>
                <a:cs typeface="Times New Roman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/>
                <a:cs typeface="Times New Roman"/>
              </a:rPr>
              <a:t>     </a:t>
            </a:r>
            <a:r>
              <a:rPr lang="en-US" sz="2800" dirty="0" err="1" smtClean="0">
                <a:latin typeface="NikoshBAN"/>
                <a:cs typeface="Times New Roman"/>
              </a:rPr>
              <a:t>প্যাটার্ণের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পরবর্তী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সংখ্যা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সমূহ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বের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করতে</a:t>
            </a:r>
            <a:r>
              <a:rPr lang="en-US" sz="2800" dirty="0" smtClean="0">
                <a:latin typeface="NikoshBAN"/>
                <a:cs typeface="Times New Roman"/>
              </a:rPr>
              <a:t> </a:t>
            </a:r>
            <a:r>
              <a:rPr lang="en-US" sz="2800" dirty="0" err="1" smtClean="0">
                <a:latin typeface="NikoshBAN"/>
                <a:cs typeface="Times New Roman"/>
              </a:rPr>
              <a:t>পারবে</a:t>
            </a:r>
            <a:r>
              <a:rPr lang="en-US" sz="2800" dirty="0" smtClean="0">
                <a:latin typeface="NikoshBAN"/>
                <a:cs typeface="Times New Roman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/>
                <a:cs typeface="Times New Roman"/>
              </a:rPr>
              <a:t> 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NikoshBAN"/>
                <a:cs typeface="Times New Roman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36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latin typeface="NikoshBAN"/>
                <a:cs typeface="Times New Roman"/>
              </a:rPr>
              <a:t>        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latin typeface="NikoshBAN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sz="2800" b="1" dirty="0">
              <a:latin typeface="NikoshBAN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304800" y="4191000"/>
            <a:ext cx="228600" cy="2286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4800" y="4724400"/>
            <a:ext cx="228600" cy="2286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04800" y="5715000"/>
            <a:ext cx="228600" cy="2286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04800" y="6248400"/>
            <a:ext cx="228600" cy="2286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9600"/>
            <a:ext cx="14702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/>
              </a:rPr>
              <a:t>পার্ট</a:t>
            </a:r>
            <a:r>
              <a:rPr lang="en-US" sz="3600" dirty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 -১</a:t>
            </a:r>
            <a:endParaRPr lang="en-US" sz="3600" dirty="0">
              <a:solidFill>
                <a:srgbClr val="0070C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998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2192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457195" y="2133600"/>
            <a:ext cx="2286003" cy="2133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19400" y="1752600"/>
            <a:ext cx="2971800" cy="259080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2667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0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49530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562600"/>
            <a:ext cx="5596404" cy="1107996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জ্যামিতিক</a:t>
            </a:r>
            <a:r>
              <a:rPr lang="en-US" sz="6600" dirty="0" smtClean="0">
                <a:solidFill>
                  <a:srgbClr val="002060"/>
                </a:solidFill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</a:rPr>
              <a:t>প্যাটার্ন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2117" y="12192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44917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895600" y="3048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0" y="3048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41" name="Rectangle 40"/>
          <p:cNvSpPr/>
          <p:nvPr/>
        </p:nvSpPr>
        <p:spPr>
          <a:xfrm>
            <a:off x="4724400" y="3048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958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30480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/>
              </a:rPr>
              <a:t>2</a:t>
            </a:r>
            <a:endParaRPr lang="en-US" sz="5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5693" y="400444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NikoshBAN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8400" y="3975795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2800" y="3960029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2455" y="3960029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6855" y="3960029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3333" y="3951099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95800" y="39624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3962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39624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835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1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9" grpId="0" animBg="1"/>
      <p:bldP spid="39" grpId="0" animBg="1"/>
      <p:bldP spid="40" grpId="0" animBg="1"/>
      <p:bldP spid="41" grpId="0" animBg="1"/>
      <p:bldP spid="2" grpId="0"/>
      <p:bldP spid="17" grpId="0" animBg="1"/>
      <p:bldP spid="25" grpId="0" animBg="1"/>
      <p:bldP spid="26" grpId="0" animBg="1"/>
      <p:bldP spid="27" grpId="0" animBg="1"/>
      <p:bldP spid="18" grpId="0"/>
      <p:bldP spid="18" grpId="1"/>
      <p:bldP spid="30" grpId="0"/>
      <p:bldP spid="30" grpId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0480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962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3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2438400" y="3962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3962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3962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3962400" y="121920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1981200" y="48768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48768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48768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48768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62600" y="4876800"/>
            <a:ext cx="9144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1</a:t>
            </a:r>
            <a:endParaRPr lang="en-US" sz="5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477174"/>
            <a:ext cx="5511800" cy="5618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6" y="381000"/>
            <a:ext cx="8184187" cy="57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(ক) ২+৫+৮+১১+</a:t>
            </a:r>
            <a:endParaRPr lang="en-US" sz="6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810" y="1752600"/>
            <a:ext cx="5346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(খ) ১+৩+৬+১০+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4716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(গ) ১+৩+৪+৭+ 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516298" y="76200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 +  ?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287698" y="181987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 +  ?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830498" y="296287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? +  ?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762000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১৪+১৭</a:t>
            </a:r>
            <a:endParaRPr lang="en-US" sz="54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6011" y="1828800"/>
            <a:ext cx="2064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১৫+২১</a:t>
            </a:r>
            <a:endParaRPr lang="en-US" sz="5400" dirty="0">
              <a:latin typeface="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6484" y="2971800"/>
            <a:ext cx="223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১১+১৮</a:t>
            </a:r>
            <a:endParaRPr lang="en-US" sz="5400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4036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(ঘ) </a:t>
            </a:r>
            <a:r>
              <a:rPr lang="en-US" sz="5400" dirty="0">
                <a:latin typeface="NikoshBAN"/>
              </a:rPr>
              <a:t>২</a:t>
            </a:r>
            <a:r>
              <a:rPr lang="en-US" sz="5400" dirty="0" smtClean="0">
                <a:latin typeface="NikoshBAN"/>
              </a:rPr>
              <a:t>+৫+২৬+</a:t>
            </a:r>
            <a:endParaRPr lang="en-US" sz="5400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3962400"/>
            <a:ext cx="136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৬৭৭</a:t>
            </a:r>
            <a:endParaRPr lang="en-US" sz="5400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1813" y="396240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?</a:t>
            </a:r>
            <a:endParaRPr lang="en-US" sz="5400" dirty="0">
              <a:latin typeface="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9200" y="5715000"/>
            <a:ext cx="671029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রৈখিক</a:t>
            </a:r>
            <a:r>
              <a:rPr lang="en-US" sz="5400" dirty="0" smtClean="0">
                <a:latin typeface="NikoshBAN"/>
              </a:rPr>
              <a:t>  </a:t>
            </a:r>
            <a:r>
              <a:rPr lang="en-US" sz="5400" dirty="0" err="1" smtClean="0">
                <a:latin typeface="NikoshBAN"/>
              </a:rPr>
              <a:t>প্যাটার্ন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578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2" grpId="1"/>
      <p:bldP spid="8" grpId="0"/>
      <p:bldP spid="8" grpId="1"/>
      <p:bldP spid="9" grpId="0"/>
      <p:bldP spid="9" grpId="1"/>
      <p:bldP spid="13" grpId="0"/>
      <p:bldP spid="14" grpId="0"/>
      <p:bldP spid="15" grpId="0"/>
      <p:bldP spid="17" grpId="0"/>
      <p:bldP spid="18" grpId="0"/>
      <p:bldP spid="19" grpId="0"/>
      <p:bldP spid="19" grpId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85800"/>
            <a:ext cx="7162799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848600" cy="6095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219200"/>
            <a:ext cx="8140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0     1      1      2      3       5     8</a:t>
            </a:r>
            <a:endParaRPr lang="en-US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2442488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84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3737888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338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48" name="TextBox 47"/>
          <p:cNvSpPr txBox="1"/>
          <p:nvPr/>
        </p:nvSpPr>
        <p:spPr>
          <a:xfrm>
            <a:off x="51054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49" name="TextBox 48"/>
          <p:cNvSpPr txBox="1"/>
          <p:nvPr/>
        </p:nvSpPr>
        <p:spPr>
          <a:xfrm>
            <a:off x="51054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50" name="TextBox 49"/>
          <p:cNvSpPr txBox="1"/>
          <p:nvPr/>
        </p:nvSpPr>
        <p:spPr>
          <a:xfrm>
            <a:off x="64008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51" name="TextBox 50"/>
          <p:cNvSpPr txBox="1"/>
          <p:nvPr/>
        </p:nvSpPr>
        <p:spPr>
          <a:xfrm>
            <a:off x="6400800" y="121027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52" name="TextBox 51"/>
          <p:cNvSpPr txBox="1"/>
          <p:nvPr/>
        </p:nvSpPr>
        <p:spPr>
          <a:xfrm>
            <a:off x="7696200" y="12192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53" name="TextBox 52"/>
          <p:cNvSpPr txBox="1"/>
          <p:nvPr/>
        </p:nvSpPr>
        <p:spPr>
          <a:xfrm>
            <a:off x="-4800600" y="4855779"/>
            <a:ext cx="456567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/>
              </a:rPr>
              <a:t>ফিবোনাক্কি</a:t>
            </a:r>
            <a:r>
              <a:rPr lang="en-US" sz="5400" dirty="0" smtClean="0">
                <a:latin typeface="NikoshBAN"/>
              </a:rPr>
              <a:t>  </a:t>
            </a:r>
            <a:r>
              <a:rPr lang="en-US" sz="5400" dirty="0" err="1" smtClean="0">
                <a:latin typeface="NikoshBAN"/>
              </a:rPr>
              <a:t>সংখ্যা</a:t>
            </a:r>
            <a:endParaRPr lang="en-US" sz="5400" dirty="0">
              <a:latin typeface="NikoshBAN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477"/>
            <a:ext cx="8077199" cy="64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02 -0.00856 L 0.73403 -0.0085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270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হে</dc:title>
  <dc:creator>HM</dc:creator>
  <cp:lastModifiedBy>SSHS</cp:lastModifiedBy>
  <cp:revision>230</cp:revision>
  <dcterms:created xsi:type="dcterms:W3CDTF">2006-08-16T00:00:00Z</dcterms:created>
  <dcterms:modified xsi:type="dcterms:W3CDTF">2013-03-30T06:27:52Z</dcterms:modified>
</cp:coreProperties>
</file>