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C594E1-7570-4E41-8D50-0DC89632B7F5}" type="datetimeFigureOut">
              <a:rPr lang="en-US" smtClean="0"/>
              <a:t>14/6/2013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594E1-7570-4E41-8D50-0DC89632B7F5}" type="datetimeFigureOut">
              <a:rPr lang="en-US" smtClean="0"/>
              <a:t>14/6/2013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594E1-7570-4E41-8D50-0DC89632B7F5}" type="datetimeFigureOut">
              <a:rPr lang="en-US" smtClean="0"/>
              <a:t>14/6/2013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594E1-7570-4E41-8D50-0DC89632B7F5}" type="datetimeFigureOut">
              <a:rPr lang="en-US" smtClean="0"/>
              <a:t>14/6/2013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C594E1-7570-4E41-8D50-0DC89632B7F5}" type="datetimeFigureOut">
              <a:rPr lang="en-US" smtClean="0"/>
              <a:t>14/6/2013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C594E1-7570-4E41-8D50-0DC89632B7F5}" type="datetimeFigureOut">
              <a:rPr lang="en-US" smtClean="0"/>
              <a:t>14/6/2013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C594E1-7570-4E41-8D50-0DC89632B7F5}" type="datetimeFigureOut">
              <a:rPr lang="en-US" smtClean="0"/>
              <a:t>14/6/2013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C594E1-7570-4E41-8D50-0DC89632B7F5}" type="datetimeFigureOut">
              <a:rPr lang="en-US" smtClean="0"/>
              <a:t>14/6/2013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594E1-7570-4E41-8D50-0DC89632B7F5}" type="datetimeFigureOut">
              <a:rPr lang="en-US" smtClean="0"/>
              <a:t>14/6/2013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C594E1-7570-4E41-8D50-0DC89632B7F5}" type="datetimeFigureOut">
              <a:rPr lang="en-US" smtClean="0"/>
              <a:t>14/6/2013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C594E1-7570-4E41-8D50-0DC89632B7F5}" type="datetimeFigureOut">
              <a:rPr lang="en-US" smtClean="0"/>
              <a:t>14/6/2013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4EF9-4D51-4153-9E62-C287205491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C594E1-7570-4E41-8D50-0DC89632B7F5}" type="datetimeFigureOut">
              <a:rPr lang="en-US" smtClean="0"/>
              <a:t>14/6/2013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B4EF9-4D51-4153-9E62-C287205491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7.wav"/><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audio" Target="../media/audio8.wav"/><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9.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2.wav"/><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4.wav"/><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6.wav"/><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style>
          <a:lnRef idx="1">
            <a:schemeClr val="dk1"/>
          </a:lnRef>
          <a:fillRef idx="2">
            <a:schemeClr val="dk1"/>
          </a:fillRef>
          <a:effectRef idx="1">
            <a:schemeClr val="dk1"/>
          </a:effectRef>
          <a:fontRef idx="minor">
            <a:schemeClr val="dk1"/>
          </a:fontRef>
        </p:style>
        <p:txBody>
          <a:bodyPr/>
          <a:lstStyle/>
          <a:p>
            <a:r>
              <a:rPr lang="en-US" dirty="0" err="1" smtClean="0">
                <a:latin typeface="RinkiyEMJ" pitchFamily="2" charset="0"/>
              </a:rPr>
              <a:t>সুস্বাগতম</a:t>
            </a:r>
            <a:endParaRPr lang="en-US" dirty="0">
              <a:latin typeface="RinkiyEMJ" pitchFamily="2" charset="0"/>
            </a:endParaRPr>
          </a:p>
        </p:txBody>
      </p:sp>
      <p:pic>
        <p:nvPicPr>
          <p:cNvPr id="4" name="Picture 3" descr="t.jpg"/>
          <p:cNvPicPr>
            <a:picLocks noChangeAspect="1"/>
          </p:cNvPicPr>
          <p:nvPr/>
        </p:nvPicPr>
        <p:blipFill>
          <a:blip r:embed="rId3"/>
          <a:stretch>
            <a:fillRect/>
          </a:stretch>
        </p:blipFill>
        <p:spPr>
          <a:xfrm>
            <a:off x="685800" y="2286000"/>
            <a:ext cx="7772400" cy="4343400"/>
          </a:xfrm>
          <a:prstGeom prst="rect">
            <a:avLst/>
          </a:prstGeom>
        </p:spPr>
      </p:pic>
    </p:spTree>
  </p:cSld>
  <p:clrMapOvr>
    <a:masterClrMapping/>
  </p:clrMapOvr>
  <p:transition>
    <p:wedge/>
    <p:sndAc>
      <p:stSnd>
        <p:snd r:embed="rId2" name="arrow.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v.jpg"/>
          <p:cNvPicPr>
            <a:picLocks noGrp="1" noChangeAspect="1"/>
          </p:cNvPicPr>
          <p:nvPr>
            <p:ph type="pic" idx="1"/>
          </p:nvPr>
        </p:nvPicPr>
        <p:blipFill>
          <a:blip r:embed="rId3"/>
          <a:srcRect t="6675" b="6675"/>
          <a:stretch>
            <a:fillRect/>
          </a:stretch>
        </p:blipFill>
        <p:spPr>
          <a:xfrm>
            <a:off x="609600" y="612774"/>
            <a:ext cx="7772400" cy="4949826"/>
          </a:xfrm>
        </p:spPr>
        <p:style>
          <a:lnRef idx="1">
            <a:schemeClr val="dk1"/>
          </a:lnRef>
          <a:fillRef idx="3">
            <a:schemeClr val="dk1"/>
          </a:fillRef>
          <a:effectRef idx="2">
            <a:schemeClr val="dk1"/>
          </a:effectRef>
          <a:fontRef idx="minor">
            <a:schemeClr val="lt1"/>
          </a:fontRef>
        </p:style>
      </p:pic>
      <p:sp>
        <p:nvSpPr>
          <p:cNvPr id="4" name="Text Placeholder 3"/>
          <p:cNvSpPr>
            <a:spLocks noGrp="1"/>
          </p:cNvSpPr>
          <p:nvPr>
            <p:ph type="body" sz="half" idx="2"/>
          </p:nvPr>
        </p:nvSpPr>
        <p:spPr>
          <a:xfrm>
            <a:off x="1792288" y="5824538"/>
            <a:ext cx="5486400" cy="804862"/>
          </a:xfrm>
        </p:spPr>
        <p:txBody>
          <a:bodyPr>
            <a:normAutofit/>
          </a:bodyPr>
          <a:lstStyle/>
          <a:p>
            <a:pPr algn="ctr"/>
            <a:r>
              <a:rPr lang="en-US" sz="36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rPr>
              <a:t>বায়ুর</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rPr>
              <a:t> </a:t>
            </a:r>
            <a:r>
              <a:rPr lang="en-US" sz="36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rPr>
              <a:t>চাপ</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rPr>
              <a:t> </a:t>
            </a:r>
            <a:r>
              <a:rPr lang="en-US" sz="36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rPr>
              <a:t>চিত্র</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Nikosh" pitchFamily="2" charset="0"/>
              <a:cs typeface="Nikosh" pitchFamily="2" charset="0"/>
            </a:endParaRPr>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610600" cy="1470025"/>
          </a:xfrm>
        </p:spPr>
        <p:style>
          <a:lnRef idx="2">
            <a:schemeClr val="dk1">
              <a:shade val="50000"/>
            </a:schemeClr>
          </a:lnRef>
          <a:fillRef idx="1">
            <a:schemeClr val="dk1"/>
          </a:fillRef>
          <a:effectRef idx="0">
            <a:schemeClr val="dk1"/>
          </a:effectRef>
          <a:fontRef idx="minor">
            <a:schemeClr val="lt1"/>
          </a:fontRef>
        </p:style>
        <p:txBody>
          <a:bodyPr>
            <a:normAutofit/>
          </a:bodyPr>
          <a:lstStyle/>
          <a:p>
            <a:r>
              <a:rPr lang="en-US" sz="6600" dirty="0" err="1" smtClean="0">
                <a:latin typeface="Nikosh" pitchFamily="2" charset="0"/>
                <a:cs typeface="Nikosh" pitchFamily="2" charset="0"/>
              </a:rPr>
              <a:t>বায়ু</a:t>
            </a:r>
            <a:r>
              <a:rPr lang="en-US" sz="6600" dirty="0" smtClean="0">
                <a:latin typeface="Nikosh" pitchFamily="2" charset="0"/>
                <a:cs typeface="Nikosh" pitchFamily="2" charset="0"/>
              </a:rPr>
              <a:t> </a:t>
            </a:r>
            <a:r>
              <a:rPr lang="en-US" sz="6600" dirty="0" err="1" smtClean="0">
                <a:latin typeface="Nikosh" pitchFamily="2" charset="0"/>
                <a:cs typeface="Nikosh" pitchFamily="2" charset="0"/>
              </a:rPr>
              <a:t>চাপের</a:t>
            </a:r>
            <a:r>
              <a:rPr lang="en-US" sz="6600" dirty="0" smtClean="0">
                <a:latin typeface="Nikosh" pitchFamily="2" charset="0"/>
                <a:cs typeface="Nikosh" pitchFamily="2" charset="0"/>
              </a:rPr>
              <a:t> </a:t>
            </a:r>
            <a:r>
              <a:rPr lang="en-US" sz="6600" dirty="0" err="1" smtClean="0">
                <a:latin typeface="Nikosh" pitchFamily="2" charset="0"/>
                <a:cs typeface="Nikosh" pitchFamily="2" charset="0"/>
              </a:rPr>
              <a:t>বর্ননা</a:t>
            </a:r>
            <a:endParaRPr lang="en-US" sz="6600" dirty="0">
              <a:latin typeface="Nikosh" pitchFamily="2" charset="0"/>
              <a:cs typeface="Nikosh" pitchFamily="2" charset="0"/>
            </a:endParaRPr>
          </a:p>
        </p:txBody>
      </p:sp>
      <p:sp>
        <p:nvSpPr>
          <p:cNvPr id="3" name="Subtitle 2"/>
          <p:cNvSpPr>
            <a:spLocks noGrp="1"/>
          </p:cNvSpPr>
          <p:nvPr>
            <p:ph type="subTitle" idx="1"/>
          </p:nvPr>
        </p:nvSpPr>
        <p:spPr>
          <a:xfrm>
            <a:off x="152400" y="1524000"/>
            <a:ext cx="8610600" cy="4114800"/>
          </a:xfrm>
        </p:spPr>
        <p:style>
          <a:lnRef idx="1">
            <a:schemeClr val="dk1"/>
          </a:lnRef>
          <a:fillRef idx="2">
            <a:schemeClr val="dk1"/>
          </a:fillRef>
          <a:effectRef idx="1">
            <a:schemeClr val="dk1"/>
          </a:effectRef>
          <a:fontRef idx="minor">
            <a:schemeClr val="dk1"/>
          </a:fontRef>
        </p:style>
        <p:txBody>
          <a:bodyPr>
            <a:normAutofit lnSpcReduction="10000"/>
          </a:bodyPr>
          <a:lstStyle/>
          <a:p>
            <a:pPr algn="l"/>
            <a:r>
              <a:rPr lang="en-US" dirty="0" err="1" smtClean="0">
                <a:solidFill>
                  <a:schemeClr val="tx1"/>
                </a:solidFill>
                <a:latin typeface="Nikosh" pitchFamily="2" charset="0"/>
                <a:cs typeface="Nikosh" pitchFamily="2" charset="0"/>
              </a:rPr>
              <a:t>বায়ু</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সবদিকে</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সমান</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চাপ</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দেয়</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কোন</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স্থানের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বায়ুচাপ</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নির্ভর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করে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সেখানকার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তাপমাত্রার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উপার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তাপমাত্রা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বাড়লে</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কোন</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বদ্ধপাত্রে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বায়বীয়</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পর্দাথের</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চাপ</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বেড়ে</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যায়</a:t>
            </a:r>
            <a:r>
              <a:rPr lang="en-US" dirty="0" smtClean="0">
                <a:solidFill>
                  <a:schemeClr val="tx1"/>
                </a:solidFill>
                <a:latin typeface="Nikosh" pitchFamily="2" charset="0"/>
                <a:cs typeface="Nikosh" pitchFamily="2" charset="0"/>
              </a:rPr>
              <a:t> । </a:t>
            </a:r>
          </a:p>
          <a:p>
            <a:pPr algn="l"/>
            <a:r>
              <a:rPr lang="en-US" dirty="0" err="1" smtClean="0">
                <a:solidFill>
                  <a:srgbClr val="FF0000"/>
                </a:solidFill>
                <a:latin typeface="Nikosh" pitchFamily="2" charset="0"/>
                <a:cs typeface="Nikosh" pitchFamily="2" charset="0"/>
              </a:rPr>
              <a:t>ব্যাতিক্রমঃ</a:t>
            </a:r>
            <a:r>
              <a:rPr lang="en-US" dirty="0" smtClean="0">
                <a:latin typeface="Nikosh" pitchFamily="2" charset="0"/>
                <a:cs typeface="Nikosh" pitchFamily="2" charset="0"/>
              </a:rPr>
              <a:t> </a:t>
            </a:r>
            <a:r>
              <a:rPr lang="en-US" dirty="0" err="1" smtClean="0">
                <a:solidFill>
                  <a:srgbClr val="7030A0"/>
                </a:solidFill>
                <a:latin typeface="Nikosh" pitchFamily="2" charset="0"/>
                <a:cs typeface="Nikosh" pitchFamily="2" charset="0"/>
              </a:rPr>
              <a:t>বায়ুমন্ডলে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তাপমাত্রা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বাড়লে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বায়ুচাপ</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কমে</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যায়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কারণ</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বায়ুমন্ডল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বদ্ধ</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পাত্র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নয়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এটি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খোলা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তাপ</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পেলে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হালকা</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হয়ে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উপরে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উঠে</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যায়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ফলে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বায়ুর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ঘনত্ব</a:t>
            </a:r>
            <a:r>
              <a:rPr lang="en-US" dirty="0" smtClean="0">
                <a:solidFill>
                  <a:srgbClr val="7030A0"/>
                </a:solidFill>
                <a:latin typeface="Nikosh" pitchFamily="2" charset="0"/>
                <a:cs typeface="Nikosh" pitchFamily="2" charset="0"/>
              </a:rPr>
              <a:t> ও </a:t>
            </a:r>
            <a:r>
              <a:rPr lang="en-US" dirty="0" err="1" smtClean="0">
                <a:solidFill>
                  <a:srgbClr val="7030A0"/>
                </a:solidFill>
                <a:latin typeface="Nikosh" pitchFamily="2" charset="0"/>
                <a:cs typeface="Nikosh" pitchFamily="2" charset="0"/>
              </a:rPr>
              <a:t>বায়ুর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চাপ</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কমে</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যায়</a:t>
            </a:r>
            <a:r>
              <a:rPr lang="en-US" dirty="0" smtClean="0">
                <a:solidFill>
                  <a:srgbClr val="7030A0"/>
                </a:solidFill>
                <a:latin typeface="Nikosh" pitchFamily="2" charset="0"/>
                <a:cs typeface="Nikosh" pitchFamily="2" charset="0"/>
              </a:rPr>
              <a:t> । </a:t>
            </a:r>
          </a:p>
          <a:p>
            <a:pPr algn="l"/>
            <a:r>
              <a:rPr lang="en-US" dirty="0" err="1" smtClean="0">
                <a:solidFill>
                  <a:srgbClr val="7030A0"/>
                </a:solidFill>
                <a:latin typeface="Nikosh" pitchFamily="2" charset="0"/>
                <a:cs typeface="Nikosh" pitchFamily="2" charset="0"/>
              </a:rPr>
              <a:t>অত্রএব</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কোন</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স্থানের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তাপমাত্রা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বাড়লে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বাকমলে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বায়ুচাপ</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কমে</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বাড়ে</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ফলে</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সে</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খানে</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উচ্চ</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চাপ</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বা</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নিম্নচাপের</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সৃষ্টি</a:t>
            </a:r>
            <a:r>
              <a:rPr lang="en-US" dirty="0" smtClean="0">
                <a:solidFill>
                  <a:srgbClr val="7030A0"/>
                </a:solidFill>
                <a:latin typeface="Nikosh" pitchFamily="2" charset="0"/>
                <a:cs typeface="Nikosh" pitchFamily="2" charset="0"/>
              </a:rPr>
              <a:t> </a:t>
            </a:r>
            <a:r>
              <a:rPr lang="en-US" dirty="0" err="1" smtClean="0">
                <a:solidFill>
                  <a:srgbClr val="7030A0"/>
                </a:solidFill>
                <a:latin typeface="Nikosh" pitchFamily="2" charset="0"/>
                <a:cs typeface="Nikosh" pitchFamily="2" charset="0"/>
              </a:rPr>
              <a:t>হয়</a:t>
            </a:r>
            <a:r>
              <a:rPr lang="en-US" dirty="0" smtClean="0">
                <a:solidFill>
                  <a:srgbClr val="7030A0"/>
                </a:solidFill>
                <a:latin typeface="Nikosh" pitchFamily="2" charset="0"/>
                <a:cs typeface="Nikosh" pitchFamily="2" charset="0"/>
              </a:rPr>
              <a:t>।</a:t>
            </a:r>
            <a:endParaRPr lang="en-US" dirty="0">
              <a:solidFill>
                <a:srgbClr val="7030A0"/>
              </a:solidFill>
              <a:latin typeface="Nikosh" pitchFamily="2" charset="0"/>
              <a:cs typeface="Nikosh" pitchFamily="2" charset="0"/>
            </a:endParaRPr>
          </a:p>
        </p:txBody>
      </p:sp>
    </p:spTree>
  </p:cSld>
  <p:clrMapOvr>
    <a:masterClrMapping/>
  </p:clrMapOvr>
  <p:transition>
    <p:wipe/>
    <p:sndAc>
      <p:stSnd>
        <p:snd r:embed="rId2" name="push.wav" builtIn="1"/>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err="1" smtClean="0"/>
              <a:t>বাড়ীর</a:t>
            </a:r>
            <a:r>
              <a:rPr lang="en-US" dirty="0" smtClean="0"/>
              <a:t> </a:t>
            </a:r>
            <a:r>
              <a:rPr lang="en-US" dirty="0" err="1" smtClean="0"/>
              <a:t>কাজ</a:t>
            </a:r>
            <a:endParaRPr lang="en-US" dirty="0"/>
          </a:p>
        </p:txBody>
      </p:sp>
      <p:sp>
        <p:nvSpPr>
          <p:cNvPr id="3" name="Content Placeholder 2"/>
          <p:cNvSpPr>
            <a:spLocks noGrp="1"/>
          </p:cNvSpPr>
          <p:nvPr>
            <p:ph sz="half" idx="1"/>
          </p:nvPr>
        </p:nvSpPr>
        <p:spPr>
          <a:xfrm>
            <a:off x="457200" y="1600200"/>
            <a:ext cx="8382000" cy="4525963"/>
          </a:xfrm>
        </p:spPr>
        <p:style>
          <a:lnRef idx="1">
            <a:schemeClr val="accent1"/>
          </a:lnRef>
          <a:fillRef idx="2">
            <a:schemeClr val="accent1"/>
          </a:fillRef>
          <a:effectRef idx="1">
            <a:schemeClr val="accent1"/>
          </a:effectRef>
          <a:fontRef idx="minor">
            <a:schemeClr val="dk1"/>
          </a:fontRef>
        </p:style>
        <p:txBody>
          <a:bodyPr>
            <a:normAutofit/>
          </a:bodyPr>
          <a:lstStyle/>
          <a:p>
            <a:r>
              <a:rPr lang="en-US" sz="4400" dirty="0" smtClean="0">
                <a:solidFill>
                  <a:srgbClr val="FF0000"/>
                </a:solidFill>
                <a:latin typeface="Nikosh" pitchFamily="2" charset="0"/>
                <a:cs typeface="Nikosh" pitchFamily="2" charset="0"/>
              </a:rPr>
              <a:t>১. </a:t>
            </a:r>
            <a:r>
              <a:rPr lang="en-US" sz="4400" dirty="0" err="1" smtClean="0">
                <a:solidFill>
                  <a:srgbClr val="FF0000"/>
                </a:solidFill>
                <a:latin typeface="Nikosh" pitchFamily="2" charset="0"/>
                <a:cs typeface="Nikosh" pitchFamily="2" charset="0"/>
              </a:rPr>
              <a:t>তাপমাত্রা</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বাড়লে</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বায়ুরমন্ডলের</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চাপ</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কমে</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যায়</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কেন</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নিজের</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ভাষায়</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লিখে</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আনরে</a:t>
            </a:r>
            <a:r>
              <a:rPr lang="en-US" sz="4400" dirty="0" smtClean="0">
                <a:solidFill>
                  <a:srgbClr val="FF0000"/>
                </a:solidFill>
                <a:latin typeface="Nikosh" pitchFamily="2" charset="0"/>
                <a:cs typeface="Nikosh" pitchFamily="2" charset="0"/>
              </a:rPr>
              <a:t>।</a:t>
            </a:r>
          </a:p>
          <a:p>
            <a:r>
              <a:rPr lang="en-US" sz="4400" dirty="0" smtClean="0">
                <a:solidFill>
                  <a:srgbClr val="FF0000"/>
                </a:solidFill>
                <a:latin typeface="Nikosh" pitchFamily="2" charset="0"/>
                <a:cs typeface="Nikosh" pitchFamily="2" charset="0"/>
              </a:rPr>
              <a:t>২. </a:t>
            </a:r>
            <a:r>
              <a:rPr lang="en-US" sz="4400" dirty="0" err="1" smtClean="0">
                <a:solidFill>
                  <a:srgbClr val="FF0000"/>
                </a:solidFill>
                <a:latin typeface="Nikosh" pitchFamily="2" charset="0"/>
                <a:cs typeface="Nikosh" pitchFamily="2" charset="0"/>
              </a:rPr>
              <a:t>তাপমাত্রার</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সাথে</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আর্দ্রতা</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কি</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সর্ম্পক</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তা</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সংক্ষেপে</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নিজের</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ভাষায়</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লিখে</a:t>
            </a:r>
            <a:r>
              <a:rPr lang="en-US" sz="4400" dirty="0" smtClean="0">
                <a:solidFill>
                  <a:srgbClr val="FF0000"/>
                </a:solidFill>
                <a:latin typeface="Nikosh" pitchFamily="2" charset="0"/>
                <a:cs typeface="Nikosh" pitchFamily="2" charset="0"/>
              </a:rPr>
              <a:t> </a:t>
            </a:r>
            <a:r>
              <a:rPr lang="en-US" sz="4400" dirty="0" err="1" smtClean="0">
                <a:solidFill>
                  <a:srgbClr val="FF0000"/>
                </a:solidFill>
                <a:latin typeface="Nikosh" pitchFamily="2" charset="0"/>
                <a:cs typeface="Nikosh" pitchFamily="2" charset="0"/>
              </a:rPr>
              <a:t>আনবে</a:t>
            </a:r>
            <a:r>
              <a:rPr lang="en-US" sz="4400" dirty="0" smtClean="0">
                <a:solidFill>
                  <a:srgbClr val="FF0000"/>
                </a:solidFill>
                <a:latin typeface="Nikosh" pitchFamily="2" charset="0"/>
                <a:cs typeface="Nikosh" pitchFamily="2" charset="0"/>
              </a:rPr>
              <a:t>।</a:t>
            </a:r>
            <a:endParaRPr lang="en-US" sz="4400" dirty="0">
              <a:solidFill>
                <a:srgbClr val="FF0000"/>
              </a:solidFill>
              <a:latin typeface="Nikosh" pitchFamily="2" charset="0"/>
              <a:cs typeface="Nikosh" pitchFamily="2" charset="0"/>
            </a:endParaRPr>
          </a:p>
        </p:txBody>
      </p:sp>
    </p:spTree>
  </p:cSld>
  <p:clrMapOvr>
    <a:masterClrMapping/>
  </p:clrMapOvr>
  <p:transition>
    <p:wipe/>
    <p:sndAc>
      <p:stSnd>
        <p:snd r:embed="rId2" name="coin.wav" builtIn="1"/>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ধন্যবাদ</a:t>
            </a:r>
            <a:endParaRPr lang="en-US" dirty="0"/>
          </a:p>
        </p:txBody>
      </p:sp>
      <p:pic>
        <p:nvPicPr>
          <p:cNvPr id="3" name="Picture 2" descr="Picture1 (5).jpg"/>
          <p:cNvPicPr>
            <a:picLocks noChangeAspect="1"/>
          </p:cNvPicPr>
          <p:nvPr/>
        </p:nvPicPr>
        <p:blipFill>
          <a:blip r:embed="rId3"/>
          <a:stretch>
            <a:fillRect/>
          </a:stretch>
        </p:blipFill>
        <p:spPr>
          <a:xfrm>
            <a:off x="0" y="0"/>
            <a:ext cx="9144000" cy="6858000"/>
          </a:xfrm>
          <a:prstGeom prst="rect">
            <a:avLst/>
          </a:prstGeom>
        </p:spPr>
      </p:pic>
    </p:spTree>
  </p:cSld>
  <p:clrMapOvr>
    <a:masterClrMapping/>
  </p:clrMapOvr>
  <p:transition>
    <p:wedge/>
    <p:sndAc>
      <p:stSnd>
        <p:snd r:embed="rId2" name="breeze.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err="1" smtClean="0"/>
              <a:t>পরিচিতি</a:t>
            </a:r>
            <a:r>
              <a:rPr lang="en-US" dirty="0" smtClean="0"/>
              <a:t/>
            </a:r>
            <a:br>
              <a:rPr lang="en-US" dirty="0" smtClean="0"/>
            </a:br>
            <a:r>
              <a:rPr lang="en-US" dirty="0" err="1" smtClean="0">
                <a:latin typeface="Nikosh" pitchFamily="2" charset="0"/>
                <a:cs typeface="Nikosh" pitchFamily="2" charset="0"/>
              </a:rPr>
              <a:t>মোহাম্মদ</a:t>
            </a:r>
            <a:r>
              <a:rPr lang="en-US" dirty="0" smtClean="0">
                <a:latin typeface="Nikosh" pitchFamily="2" charset="0"/>
                <a:cs typeface="Nikosh" pitchFamily="2" charset="0"/>
              </a:rPr>
              <a:t> </a:t>
            </a:r>
            <a:r>
              <a:rPr lang="en-US" dirty="0" err="1" smtClean="0">
                <a:latin typeface="Nikosh" pitchFamily="2" charset="0"/>
                <a:cs typeface="Nikosh" pitchFamily="2" charset="0"/>
              </a:rPr>
              <a:t>রফিকুল</a:t>
            </a:r>
            <a:r>
              <a:rPr lang="en-US" dirty="0" smtClean="0">
                <a:latin typeface="Nikosh" pitchFamily="2" charset="0"/>
                <a:cs typeface="Nikosh" pitchFamily="2" charset="0"/>
              </a:rPr>
              <a:t> </a:t>
            </a:r>
            <a:r>
              <a:rPr lang="en-US" dirty="0" err="1" smtClean="0">
                <a:latin typeface="Nikosh" pitchFamily="2" charset="0"/>
                <a:cs typeface="Nikosh" pitchFamily="2" charset="0"/>
              </a:rPr>
              <a:t>ইসলাম</a:t>
            </a:r>
            <a:r>
              <a:rPr lang="en-US" dirty="0" smtClean="0">
                <a:latin typeface="Nikosh" pitchFamily="2" charset="0"/>
                <a:cs typeface="Nikosh" pitchFamily="2" charset="0"/>
              </a:rPr>
              <a:t/>
            </a:r>
            <a:br>
              <a:rPr lang="en-US" dirty="0" smtClean="0">
                <a:latin typeface="Nikosh" pitchFamily="2" charset="0"/>
                <a:cs typeface="Nikosh" pitchFamily="2" charset="0"/>
              </a:rPr>
            </a:br>
            <a:r>
              <a:rPr lang="en-US" dirty="0" err="1" smtClean="0">
                <a:latin typeface="Nikosh" pitchFamily="2" charset="0"/>
                <a:cs typeface="Nikosh" pitchFamily="2" charset="0"/>
              </a:rPr>
              <a:t>প্রধান</a:t>
            </a:r>
            <a:r>
              <a:rPr lang="en-US" dirty="0" smtClean="0">
                <a:latin typeface="Nikosh" pitchFamily="2" charset="0"/>
                <a:cs typeface="Nikosh" pitchFamily="2" charset="0"/>
              </a:rPr>
              <a:t> </a:t>
            </a:r>
            <a:r>
              <a:rPr lang="en-US" dirty="0" err="1" smtClean="0">
                <a:latin typeface="Nikosh" pitchFamily="2" charset="0"/>
                <a:cs typeface="Nikosh" pitchFamily="2" charset="0"/>
              </a:rPr>
              <a:t>শিক্ষক</a:t>
            </a:r>
            <a:r>
              <a:rPr lang="en-US" dirty="0" smtClean="0">
                <a:latin typeface="Nikosh" pitchFamily="2" charset="0"/>
                <a:cs typeface="Nikosh" pitchFamily="2" charset="0"/>
              </a:rPr>
              <a:t/>
            </a:r>
            <a:br>
              <a:rPr lang="en-US" dirty="0" smtClean="0">
                <a:latin typeface="Nikosh" pitchFamily="2" charset="0"/>
                <a:cs typeface="Nikosh" pitchFamily="2" charset="0"/>
              </a:rPr>
            </a:br>
            <a:r>
              <a:rPr lang="en-US" dirty="0" err="1" smtClean="0">
                <a:latin typeface="Nikosh" pitchFamily="2" charset="0"/>
                <a:cs typeface="Nikosh" pitchFamily="2" charset="0"/>
              </a:rPr>
              <a:t>তাহের</a:t>
            </a:r>
            <a:r>
              <a:rPr lang="en-US" dirty="0" smtClean="0">
                <a:latin typeface="Nikosh" pitchFamily="2" charset="0"/>
                <a:cs typeface="Nikosh" pitchFamily="2" charset="0"/>
              </a:rPr>
              <a:t> </a:t>
            </a:r>
            <a:r>
              <a:rPr lang="en-US" dirty="0" err="1" smtClean="0">
                <a:latin typeface="Nikosh" pitchFamily="2" charset="0"/>
                <a:cs typeface="Nikosh" pitchFamily="2" charset="0"/>
              </a:rPr>
              <a:t>মাধ্যমিক</a:t>
            </a:r>
            <a:r>
              <a:rPr lang="en-US" dirty="0" smtClean="0">
                <a:latin typeface="Nikosh" pitchFamily="2" charset="0"/>
                <a:cs typeface="Nikosh" pitchFamily="2" charset="0"/>
              </a:rPr>
              <a:t> </a:t>
            </a:r>
            <a:r>
              <a:rPr lang="en-US" dirty="0" err="1" smtClean="0">
                <a:latin typeface="Nikosh" pitchFamily="2" charset="0"/>
                <a:cs typeface="Nikosh" pitchFamily="2" charset="0"/>
              </a:rPr>
              <a:t>বিদ্যালয়</a:t>
            </a:r>
            <a:r>
              <a:rPr lang="en-US" dirty="0" smtClean="0">
                <a:latin typeface="Nikosh" pitchFamily="2" charset="0"/>
                <a:cs typeface="Nikosh" pitchFamily="2" charset="0"/>
              </a:rPr>
              <a:t/>
            </a:r>
            <a:br>
              <a:rPr lang="en-US" dirty="0" smtClean="0">
                <a:latin typeface="Nikosh" pitchFamily="2" charset="0"/>
                <a:cs typeface="Nikosh" pitchFamily="2" charset="0"/>
              </a:rPr>
            </a:br>
            <a:r>
              <a:rPr lang="en-US" dirty="0" err="1" smtClean="0">
                <a:latin typeface="Nikosh" pitchFamily="2" charset="0"/>
                <a:cs typeface="Nikosh" pitchFamily="2" charset="0"/>
              </a:rPr>
              <a:t>ভেড়ামারা</a:t>
            </a:r>
            <a:r>
              <a:rPr lang="en-US" dirty="0" smtClean="0">
                <a:latin typeface="Nikosh" pitchFamily="2" charset="0"/>
                <a:cs typeface="Nikosh" pitchFamily="2" charset="0"/>
              </a:rPr>
              <a:t>, </a:t>
            </a:r>
            <a:r>
              <a:rPr lang="en-US" dirty="0" err="1" smtClean="0">
                <a:latin typeface="Nikosh" pitchFamily="2" charset="0"/>
                <a:cs typeface="Nikosh" pitchFamily="2" charset="0"/>
              </a:rPr>
              <a:t>কুষ্টিয়া</a:t>
            </a:r>
            <a:r>
              <a:rPr lang="en-US" dirty="0" smtClean="0"/>
              <a:t>।</a:t>
            </a:r>
            <a:br>
              <a:rPr lang="en-US" dirty="0" smtClean="0"/>
            </a:br>
            <a:r>
              <a:rPr lang="en-US" sz="2200" dirty="0" smtClean="0">
                <a:latin typeface="Nikosh" pitchFamily="2" charset="0"/>
                <a:cs typeface="Nikosh" pitchFamily="2" charset="0"/>
              </a:rPr>
              <a:t>rafiqul990@gmail.com</a:t>
            </a:r>
            <a:br>
              <a:rPr lang="en-US" sz="2200" dirty="0" smtClean="0">
                <a:latin typeface="Nikosh" pitchFamily="2" charset="0"/>
                <a:cs typeface="Nikosh" pitchFamily="2" charset="0"/>
              </a:rPr>
            </a:br>
            <a:endParaRPr lang="en-US" sz="2200" dirty="0">
              <a:latin typeface="Nikosh" pitchFamily="2" charset="0"/>
              <a:cs typeface="Nikosh" pitchFamily="2" charset="0"/>
            </a:endParaRPr>
          </a:p>
        </p:txBody>
      </p:sp>
      <p:pic>
        <p:nvPicPr>
          <p:cNvPr id="3" name="Picture 2" descr="Untitled.jpg"/>
          <p:cNvPicPr>
            <a:picLocks noChangeAspect="1"/>
          </p:cNvPicPr>
          <p:nvPr/>
        </p:nvPicPr>
        <p:blipFill>
          <a:blip r:embed="rId3"/>
          <a:stretch>
            <a:fillRect/>
          </a:stretch>
        </p:blipFill>
        <p:spPr>
          <a:xfrm>
            <a:off x="2619375" y="4780378"/>
            <a:ext cx="3552825" cy="185000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wedge/>
    <p:sndAc>
      <p:stSnd>
        <p:snd r:embed="rId2" name="arrow.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458200" cy="6096000"/>
          </a:xfrm>
        </p:spPr>
        <p:style>
          <a:lnRef idx="0">
            <a:schemeClr val="accent2"/>
          </a:lnRef>
          <a:fillRef idx="3">
            <a:schemeClr val="accent2"/>
          </a:fillRef>
          <a:effectRef idx="3">
            <a:schemeClr val="accent2"/>
          </a:effectRef>
          <a:fontRef idx="minor">
            <a:schemeClr val="lt1"/>
          </a:fontRef>
        </p:style>
        <p:txBody>
          <a:bodyPr>
            <a:normAutofit/>
          </a:bodyPr>
          <a:lstStyle/>
          <a:p>
            <a:r>
              <a:rPr lang="en-US" dirty="0" err="1" smtClean="0">
                <a:latin typeface="ChandrabatiEMJ" pitchFamily="2" charset="0"/>
              </a:rPr>
              <a:t>শ্রেণী</a:t>
            </a:r>
            <a:r>
              <a:rPr lang="en-US" dirty="0" smtClean="0">
                <a:latin typeface="ChandrabatiEMJ" pitchFamily="2" charset="0"/>
              </a:rPr>
              <a:t> </a:t>
            </a:r>
            <a:r>
              <a:rPr lang="en-US" dirty="0" err="1" smtClean="0">
                <a:latin typeface="ChandrabatiEMJ" pitchFamily="2" charset="0"/>
              </a:rPr>
              <a:t>সপ্তম</a:t>
            </a:r>
            <a:r>
              <a:rPr lang="en-US" dirty="0" smtClean="0"/>
              <a:t/>
            </a:r>
            <a:br>
              <a:rPr lang="en-US" dirty="0" smtClean="0"/>
            </a:br>
            <a:r>
              <a:rPr lang="en-US" dirty="0" err="1" smtClean="0">
                <a:solidFill>
                  <a:schemeClr val="tx1"/>
                </a:solidFill>
                <a:latin typeface="Nikosh" pitchFamily="2" charset="0"/>
                <a:cs typeface="Nikosh" pitchFamily="2" charset="0"/>
              </a:rPr>
              <a:t>বিষয়</a:t>
            </a:r>
            <a:r>
              <a:rPr lang="en-US" dirty="0" smtClean="0">
                <a:solidFill>
                  <a:schemeClr val="tx1"/>
                </a:solidFill>
                <a:latin typeface="Nikosh" pitchFamily="2" charset="0"/>
                <a:cs typeface="Nikosh" pitchFamily="2" charset="0"/>
              </a:rPr>
              <a:t>: </a:t>
            </a:r>
            <a:r>
              <a:rPr lang="en-US" dirty="0" err="1" smtClean="0">
                <a:solidFill>
                  <a:schemeClr val="tx1"/>
                </a:solidFill>
                <a:latin typeface="Nikosh" pitchFamily="2" charset="0"/>
                <a:cs typeface="Nikosh" pitchFamily="2" charset="0"/>
              </a:rPr>
              <a:t>তাপ</a:t>
            </a:r>
            <a:r>
              <a:rPr lang="en-US" dirty="0" smtClean="0">
                <a:solidFill>
                  <a:schemeClr val="tx1"/>
                </a:solidFill>
                <a:latin typeface="Nikosh" pitchFamily="2" charset="0"/>
                <a:cs typeface="Nikosh" pitchFamily="2" charset="0"/>
              </a:rPr>
              <a:t> ও </a:t>
            </a:r>
            <a:r>
              <a:rPr lang="en-US" dirty="0" err="1" smtClean="0">
                <a:solidFill>
                  <a:schemeClr val="tx1"/>
                </a:solidFill>
                <a:latin typeface="Nikosh" pitchFamily="2" charset="0"/>
                <a:cs typeface="Nikosh" pitchFamily="2" charset="0"/>
              </a:rPr>
              <a:t>তাপমাত্রা</a:t>
            </a:r>
            <a:r>
              <a:rPr lang="en-US" dirty="0" smtClean="0">
                <a:latin typeface="Nikosh" pitchFamily="2" charset="0"/>
                <a:cs typeface="Nikosh" pitchFamily="2" charset="0"/>
              </a:rPr>
              <a:t/>
            </a:r>
            <a:br>
              <a:rPr lang="en-US" dirty="0" smtClean="0">
                <a:latin typeface="Nikosh" pitchFamily="2" charset="0"/>
                <a:cs typeface="Nikosh" pitchFamily="2" charset="0"/>
              </a:rPr>
            </a:br>
            <a:r>
              <a:rPr lang="en-US" dirty="0" err="1" smtClean="0">
                <a:solidFill>
                  <a:srgbClr val="00B0F0"/>
                </a:solidFill>
                <a:latin typeface="Nikosh" pitchFamily="2" charset="0"/>
                <a:cs typeface="Nikosh" pitchFamily="2" charset="0"/>
              </a:rPr>
              <a:t>বিশেষ</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পাঠ</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আর্দ্রতা</a:t>
            </a:r>
            <a:r>
              <a:rPr lang="en-US" dirty="0" smtClean="0">
                <a:solidFill>
                  <a:srgbClr val="00B0F0"/>
                </a:solidFill>
                <a:latin typeface="Nikosh" pitchFamily="2" charset="0"/>
                <a:cs typeface="Nikosh" pitchFamily="2" charset="0"/>
              </a:rPr>
              <a:t> ও </a:t>
            </a:r>
            <a:r>
              <a:rPr lang="en-US" dirty="0" err="1" smtClean="0">
                <a:solidFill>
                  <a:srgbClr val="00B0F0"/>
                </a:solidFill>
                <a:latin typeface="Nikosh" pitchFamily="2" charset="0"/>
                <a:cs typeface="Nikosh" pitchFamily="2" charset="0"/>
              </a:rPr>
              <a:t>বায়ুচাপের</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উপর</a:t>
            </a:r>
            <a:r>
              <a:rPr lang="en-US" dirty="0" smtClean="0">
                <a:solidFill>
                  <a:srgbClr val="00B0F0"/>
                </a:solidFill>
                <a:latin typeface="Nikosh" pitchFamily="2" charset="0"/>
                <a:cs typeface="Nikosh" pitchFamily="2" charset="0"/>
              </a:rPr>
              <a:t> </a:t>
            </a:r>
            <a:r>
              <a:rPr lang="en-US" dirty="0" err="1" smtClean="0">
                <a:solidFill>
                  <a:schemeClr val="accent1"/>
                </a:solidFill>
                <a:latin typeface="Nikosh" pitchFamily="2" charset="0"/>
                <a:cs typeface="Nikosh" pitchFamily="2" charset="0"/>
              </a:rPr>
              <a:t>তাপমাত্রার</a:t>
            </a:r>
            <a:r>
              <a:rPr lang="en-US" dirty="0" smtClean="0">
                <a:solidFill>
                  <a:schemeClr val="accent1"/>
                </a:solidFill>
                <a:latin typeface="Nikosh" pitchFamily="2" charset="0"/>
                <a:cs typeface="Nikosh" pitchFamily="2" charset="0"/>
              </a:rPr>
              <a:t> </a:t>
            </a:r>
            <a:r>
              <a:rPr lang="en-US" dirty="0" err="1" smtClean="0">
                <a:solidFill>
                  <a:schemeClr val="accent1"/>
                </a:solidFill>
                <a:latin typeface="Nikosh" pitchFamily="2" charset="0"/>
                <a:cs typeface="Nikosh" pitchFamily="2" charset="0"/>
              </a:rPr>
              <a:t>প্রভাব</a:t>
            </a:r>
            <a:r>
              <a:rPr lang="en-US" dirty="0" smtClean="0">
                <a:latin typeface="Nikosh" pitchFamily="2" charset="0"/>
                <a:cs typeface="Nikosh" pitchFamily="2" charset="0"/>
              </a:rPr>
              <a:t/>
            </a:r>
            <a:br>
              <a:rPr lang="en-US" dirty="0" smtClean="0">
                <a:latin typeface="Nikosh" pitchFamily="2" charset="0"/>
                <a:cs typeface="Nikosh" pitchFamily="2" charset="0"/>
              </a:rPr>
            </a:br>
            <a:r>
              <a:rPr lang="en-US" dirty="0" err="1" smtClean="0">
                <a:latin typeface="Nikosh" pitchFamily="2" charset="0"/>
                <a:cs typeface="Nikosh" pitchFamily="2" charset="0"/>
              </a:rPr>
              <a:t>তারিখ</a:t>
            </a:r>
            <a:r>
              <a:rPr lang="en-US" dirty="0" smtClean="0">
                <a:latin typeface="Nikosh" pitchFamily="2" charset="0"/>
                <a:cs typeface="Nikosh" pitchFamily="2" charset="0"/>
              </a:rPr>
              <a:t>- ১৫-০৬-২০১৩</a:t>
            </a:r>
            <a:br>
              <a:rPr lang="en-US" dirty="0" smtClean="0">
                <a:latin typeface="Nikosh" pitchFamily="2" charset="0"/>
                <a:cs typeface="Nikosh" pitchFamily="2" charset="0"/>
              </a:rPr>
            </a:br>
            <a:r>
              <a:rPr lang="en-US" dirty="0" err="1" smtClean="0">
                <a:latin typeface="Nikosh" pitchFamily="2" charset="0"/>
                <a:cs typeface="Nikosh" pitchFamily="2" charset="0"/>
              </a:rPr>
              <a:t>সময়</a:t>
            </a:r>
            <a:r>
              <a:rPr lang="en-US" dirty="0" smtClean="0">
                <a:latin typeface="Nikosh" pitchFamily="2" charset="0"/>
                <a:cs typeface="Nikosh" pitchFamily="2" charset="0"/>
              </a:rPr>
              <a:t>- ৫০মিনিট</a:t>
            </a:r>
            <a:br>
              <a:rPr lang="en-US" dirty="0" smtClean="0">
                <a:latin typeface="Nikosh" pitchFamily="2" charset="0"/>
                <a:cs typeface="Nikosh" pitchFamily="2" charset="0"/>
              </a:rPr>
            </a:br>
            <a:endParaRPr lang="en-US" dirty="0">
              <a:latin typeface="Nikosh" pitchFamily="2" charset="0"/>
              <a:cs typeface="Nikosh" pitchFamily="2" charset="0"/>
            </a:endParaRPr>
          </a:p>
        </p:txBody>
      </p:sp>
    </p:spTree>
  </p:cSld>
  <p:clrMapOvr>
    <a:masterClrMapping/>
  </p:clrMapOvr>
  <p:transition>
    <p:wedge/>
    <p:sndAc>
      <p:stSnd>
        <p:snd r:embed="rId2" name="bomb.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perspectiveFront"/>
              <a:lightRig rig="threePt" dir="t"/>
            </a:scene3d>
          </a:bodyPr>
          <a:lstStyle/>
          <a:p>
            <a:r>
              <a:rPr lang="en-US" sz="6600" dirty="0" err="1" smtClean="0">
                <a:latin typeface="Nikosh" pitchFamily="2" charset="0"/>
                <a:cs typeface="Nikosh" pitchFamily="2" charset="0"/>
              </a:rPr>
              <a:t>বায়ুভর্তি</a:t>
            </a:r>
            <a:r>
              <a:rPr lang="en-US" sz="6600" dirty="0" smtClean="0">
                <a:latin typeface="Nikosh" pitchFamily="2" charset="0"/>
                <a:cs typeface="Nikosh" pitchFamily="2" charset="0"/>
              </a:rPr>
              <a:t> </a:t>
            </a:r>
            <a:r>
              <a:rPr lang="en-US" sz="6600" dirty="0" err="1" smtClean="0">
                <a:latin typeface="Nikosh" pitchFamily="2" charset="0"/>
                <a:cs typeface="Nikosh" pitchFamily="2" charset="0"/>
              </a:rPr>
              <a:t>বেলুন</a:t>
            </a:r>
            <a:r>
              <a:rPr lang="en-US" sz="6600" dirty="0" smtClean="0">
                <a:latin typeface="Nikosh" pitchFamily="2" charset="0"/>
                <a:cs typeface="Nikosh" pitchFamily="2" charset="0"/>
              </a:rPr>
              <a:t>, </a:t>
            </a:r>
            <a:r>
              <a:rPr lang="en-US" sz="6600" dirty="0" err="1" smtClean="0">
                <a:latin typeface="Nikosh" pitchFamily="2" charset="0"/>
                <a:cs typeface="Nikosh" pitchFamily="2" charset="0"/>
              </a:rPr>
              <a:t>জলীয়</a:t>
            </a:r>
            <a:r>
              <a:rPr lang="en-US" sz="6600" dirty="0" smtClean="0">
                <a:latin typeface="Nikosh" pitchFamily="2" charset="0"/>
                <a:cs typeface="Nikosh" pitchFamily="2" charset="0"/>
              </a:rPr>
              <a:t> </a:t>
            </a:r>
            <a:r>
              <a:rPr lang="en-US" sz="6600" dirty="0" err="1" smtClean="0">
                <a:latin typeface="Nikosh" pitchFamily="2" charset="0"/>
                <a:cs typeface="Nikosh" pitchFamily="2" charset="0"/>
              </a:rPr>
              <a:t>বাষ্প</a:t>
            </a:r>
            <a:endParaRPr lang="en-US" sz="6600" dirty="0">
              <a:latin typeface="Nikosh" pitchFamily="2" charset="0"/>
              <a:cs typeface="Nikosh" pitchFamily="2" charset="0"/>
            </a:endParaRPr>
          </a:p>
        </p:txBody>
      </p:sp>
      <p:pic>
        <p:nvPicPr>
          <p:cNvPr id="3" name="Picture 2" descr="images.jpg"/>
          <p:cNvPicPr>
            <a:picLocks noChangeAspect="1"/>
          </p:cNvPicPr>
          <p:nvPr/>
        </p:nvPicPr>
        <p:blipFill>
          <a:blip r:embed="rId3"/>
          <a:stretch>
            <a:fillRect/>
          </a:stretch>
        </p:blipFill>
        <p:spPr>
          <a:xfrm>
            <a:off x="304800" y="1443038"/>
            <a:ext cx="3733800" cy="388781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4" name="Picture 3" descr="x.jpg"/>
          <p:cNvPicPr>
            <a:picLocks noChangeAspect="1"/>
          </p:cNvPicPr>
          <p:nvPr/>
        </p:nvPicPr>
        <p:blipFill>
          <a:blip r:embed="rId4"/>
          <a:stretch>
            <a:fillRect/>
          </a:stretch>
        </p:blipFill>
        <p:spPr>
          <a:xfrm>
            <a:off x="4267200" y="1528765"/>
            <a:ext cx="4191000" cy="380047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dissolve/>
    <p:sndAc>
      <p:stSnd>
        <p:snd r:embed="rId2" name="bomb.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en-US" dirty="0" err="1" smtClean="0">
                <a:latin typeface="Nikosh" pitchFamily="2" charset="0"/>
                <a:cs typeface="Nikosh" pitchFamily="2" charset="0"/>
              </a:rPr>
              <a:t>শিখন</a:t>
            </a:r>
            <a:r>
              <a:rPr lang="en-US" dirty="0" smtClean="0">
                <a:latin typeface="Nikosh" pitchFamily="2" charset="0"/>
                <a:cs typeface="Nikosh" pitchFamily="2" charset="0"/>
              </a:rPr>
              <a:t> </a:t>
            </a:r>
            <a:r>
              <a:rPr lang="en-US" dirty="0" err="1" smtClean="0">
                <a:latin typeface="Nikosh" pitchFamily="2" charset="0"/>
                <a:cs typeface="Nikosh" pitchFamily="2" charset="0"/>
              </a:rPr>
              <a:t>ফল</a:t>
            </a:r>
            <a:endParaRPr lang="en-US" dirty="0">
              <a:latin typeface="Nikosh" pitchFamily="2" charset="0"/>
              <a:cs typeface="Nikosh" pitchFamily="2" charset="0"/>
            </a:endParaRPr>
          </a:p>
        </p:txBody>
      </p:sp>
      <p:sp>
        <p:nvSpPr>
          <p:cNvPr id="3" name="Content Placeholder 2"/>
          <p:cNvSpPr>
            <a:spLocks noGrp="1"/>
          </p:cNvSpPr>
          <p:nvPr>
            <p:ph sz="half" idx="1"/>
          </p:nvPr>
        </p:nvSpPr>
        <p:spPr>
          <a:xfrm>
            <a:off x="457200" y="1676400"/>
            <a:ext cx="8153400" cy="4449763"/>
          </a:xfrm>
        </p:spPr>
        <p:style>
          <a:lnRef idx="1">
            <a:schemeClr val="accent2"/>
          </a:lnRef>
          <a:fillRef idx="2">
            <a:schemeClr val="accent2"/>
          </a:fillRef>
          <a:effectRef idx="1">
            <a:schemeClr val="accent2"/>
          </a:effectRef>
          <a:fontRef idx="minor">
            <a:schemeClr val="dk1"/>
          </a:fontRef>
        </p:style>
        <p:txBody>
          <a:bodyPr/>
          <a:lstStyle/>
          <a:p>
            <a:r>
              <a:rPr lang="en-US" dirty="0" err="1" smtClean="0">
                <a:latin typeface="Nikosh" pitchFamily="2" charset="0"/>
                <a:cs typeface="Nikosh" pitchFamily="2" charset="0"/>
              </a:rPr>
              <a:t>বায়ু</a:t>
            </a:r>
            <a:r>
              <a:rPr lang="en-US" dirty="0" smtClean="0">
                <a:latin typeface="Nikosh" pitchFamily="2" charset="0"/>
                <a:cs typeface="Nikosh" pitchFamily="2" charset="0"/>
              </a:rPr>
              <a:t> </a:t>
            </a:r>
            <a:r>
              <a:rPr lang="en-US" dirty="0" err="1" smtClean="0">
                <a:latin typeface="Nikosh" pitchFamily="2" charset="0"/>
                <a:cs typeface="Nikosh" pitchFamily="2" charset="0"/>
              </a:rPr>
              <a:t>চাপ</a:t>
            </a:r>
            <a:r>
              <a:rPr lang="en-US" dirty="0" smtClean="0">
                <a:latin typeface="Nikosh" pitchFamily="2" charset="0"/>
                <a:cs typeface="Nikosh" pitchFamily="2" charset="0"/>
              </a:rPr>
              <a:t> ও </a:t>
            </a:r>
            <a:r>
              <a:rPr lang="en-US" dirty="0" err="1" smtClean="0">
                <a:latin typeface="Nikosh" pitchFamily="2" charset="0"/>
                <a:cs typeface="Nikosh" pitchFamily="2" charset="0"/>
              </a:rPr>
              <a:t>আর্দ্রতা</a:t>
            </a:r>
            <a:r>
              <a:rPr lang="en-US" dirty="0" smtClean="0">
                <a:latin typeface="Nikosh" pitchFamily="2" charset="0"/>
                <a:cs typeface="Nikosh" pitchFamily="2" charset="0"/>
              </a:rPr>
              <a:t> </a:t>
            </a:r>
            <a:r>
              <a:rPr lang="en-US" dirty="0" err="1" smtClean="0">
                <a:latin typeface="Nikosh" pitchFamily="2" charset="0"/>
                <a:cs typeface="Nikosh" pitchFamily="2" charset="0"/>
              </a:rPr>
              <a:t>ব্যাখ্যা</a:t>
            </a:r>
            <a:r>
              <a:rPr lang="en-US" dirty="0" smtClean="0">
                <a:latin typeface="Nikosh" pitchFamily="2" charset="0"/>
                <a:cs typeface="Nikosh" pitchFamily="2" charset="0"/>
              </a:rPr>
              <a:t> </a:t>
            </a:r>
            <a:r>
              <a:rPr lang="en-US" dirty="0" err="1" smtClean="0">
                <a:latin typeface="Nikosh" pitchFamily="2" charset="0"/>
                <a:cs typeface="Nikosh" pitchFamily="2" charset="0"/>
              </a:rPr>
              <a:t>করতে</a:t>
            </a:r>
            <a:r>
              <a:rPr lang="en-US" dirty="0">
                <a:latin typeface="Nikosh" pitchFamily="2" charset="0"/>
                <a:cs typeface="Nikosh" pitchFamily="2" charset="0"/>
              </a:rPr>
              <a:t> </a:t>
            </a:r>
            <a:r>
              <a:rPr lang="en-US" dirty="0" err="1" smtClean="0">
                <a:latin typeface="Nikosh" pitchFamily="2" charset="0"/>
                <a:cs typeface="Nikosh" pitchFamily="2" charset="0"/>
              </a:rPr>
              <a:t>পারবে</a:t>
            </a:r>
            <a:r>
              <a:rPr lang="en-US" dirty="0" smtClean="0">
                <a:latin typeface="Nikosh" pitchFamily="2" charset="0"/>
                <a:cs typeface="Nikosh" pitchFamily="2" charset="0"/>
              </a:rPr>
              <a:t>।</a:t>
            </a:r>
          </a:p>
          <a:p>
            <a:r>
              <a:rPr lang="en-US" dirty="0" err="1" smtClean="0">
                <a:latin typeface="Nikosh" pitchFamily="2" charset="0"/>
                <a:cs typeface="Nikosh" pitchFamily="2" charset="0"/>
              </a:rPr>
              <a:t>বায়ুর</a:t>
            </a:r>
            <a:r>
              <a:rPr lang="en-US" dirty="0" smtClean="0">
                <a:latin typeface="Nikosh" pitchFamily="2" charset="0"/>
                <a:cs typeface="Nikosh" pitchFamily="2" charset="0"/>
              </a:rPr>
              <a:t> </a:t>
            </a:r>
            <a:r>
              <a:rPr lang="en-US" dirty="0" err="1" smtClean="0">
                <a:latin typeface="Nikosh" pitchFamily="2" charset="0"/>
                <a:cs typeface="Nikosh" pitchFamily="2" charset="0"/>
              </a:rPr>
              <a:t>চাপ</a:t>
            </a:r>
            <a:r>
              <a:rPr lang="en-US" dirty="0" smtClean="0">
                <a:latin typeface="Nikosh" pitchFamily="2" charset="0"/>
                <a:cs typeface="Nikosh" pitchFamily="2" charset="0"/>
              </a:rPr>
              <a:t> ও </a:t>
            </a:r>
            <a:r>
              <a:rPr lang="en-US" dirty="0" err="1" smtClean="0">
                <a:latin typeface="Nikosh" pitchFamily="2" charset="0"/>
                <a:cs typeface="Nikosh" pitchFamily="2" charset="0"/>
              </a:rPr>
              <a:t>আর্দ্রতার</a:t>
            </a:r>
            <a:r>
              <a:rPr lang="en-US" dirty="0" smtClean="0">
                <a:latin typeface="Nikosh" pitchFamily="2" charset="0"/>
                <a:cs typeface="Nikosh" pitchFamily="2" charset="0"/>
              </a:rPr>
              <a:t> </a:t>
            </a:r>
            <a:r>
              <a:rPr lang="en-US" dirty="0" err="1" smtClean="0">
                <a:latin typeface="Nikosh" pitchFamily="2" charset="0"/>
                <a:cs typeface="Nikosh" pitchFamily="2" charset="0"/>
              </a:rPr>
              <a:t>উপর</a:t>
            </a:r>
            <a:r>
              <a:rPr lang="en-US" dirty="0" smtClean="0">
                <a:latin typeface="Nikosh" pitchFamily="2" charset="0"/>
                <a:cs typeface="Nikosh" pitchFamily="2" charset="0"/>
              </a:rPr>
              <a:t> </a:t>
            </a:r>
            <a:r>
              <a:rPr lang="en-US" dirty="0" err="1" smtClean="0">
                <a:latin typeface="Nikosh" pitchFamily="2" charset="0"/>
                <a:cs typeface="Nikosh" pitchFamily="2" charset="0"/>
              </a:rPr>
              <a:t>তাপ</a:t>
            </a:r>
            <a:r>
              <a:rPr lang="en-US" dirty="0" smtClean="0">
                <a:latin typeface="Nikosh" pitchFamily="2" charset="0"/>
                <a:cs typeface="Nikosh" pitchFamily="2" charset="0"/>
              </a:rPr>
              <a:t> </a:t>
            </a:r>
            <a:r>
              <a:rPr lang="en-US" dirty="0" err="1" smtClean="0">
                <a:latin typeface="Nikosh" pitchFamily="2" charset="0"/>
                <a:cs typeface="Nikosh" pitchFamily="2" charset="0"/>
              </a:rPr>
              <a:t>মাত্রা</a:t>
            </a:r>
            <a:r>
              <a:rPr lang="en-US" dirty="0" smtClean="0">
                <a:latin typeface="Nikosh" pitchFamily="2" charset="0"/>
                <a:cs typeface="Nikosh" pitchFamily="2" charset="0"/>
              </a:rPr>
              <a:t> </a:t>
            </a:r>
            <a:r>
              <a:rPr lang="en-US" dirty="0" err="1" smtClean="0">
                <a:latin typeface="Nikosh" pitchFamily="2" charset="0"/>
                <a:cs typeface="Nikosh" pitchFamily="2" charset="0"/>
              </a:rPr>
              <a:t>পরিবর্তনের</a:t>
            </a:r>
            <a:r>
              <a:rPr lang="en-US" dirty="0" smtClean="0">
                <a:latin typeface="Nikosh" pitchFamily="2" charset="0"/>
                <a:cs typeface="Nikosh" pitchFamily="2" charset="0"/>
              </a:rPr>
              <a:t> </a:t>
            </a:r>
          </a:p>
          <a:p>
            <a:r>
              <a:rPr lang="en-US" dirty="0" err="1" smtClean="0">
                <a:latin typeface="Nikosh" pitchFamily="2" charset="0"/>
                <a:cs typeface="Nikosh" pitchFamily="2" charset="0"/>
              </a:rPr>
              <a:t>প্রভাব</a:t>
            </a:r>
            <a:r>
              <a:rPr lang="en-US" dirty="0" smtClean="0">
                <a:latin typeface="Nikosh" pitchFamily="2" charset="0"/>
                <a:cs typeface="Nikosh" pitchFamily="2" charset="0"/>
              </a:rPr>
              <a:t> </a:t>
            </a:r>
            <a:r>
              <a:rPr lang="en-US" dirty="0" err="1" smtClean="0">
                <a:latin typeface="Nikosh" pitchFamily="2" charset="0"/>
                <a:cs typeface="Nikosh" pitchFamily="2" charset="0"/>
              </a:rPr>
              <a:t>বিশ্লেষন</a:t>
            </a:r>
            <a:r>
              <a:rPr lang="en-US" dirty="0" smtClean="0">
                <a:latin typeface="Nikosh" pitchFamily="2" charset="0"/>
                <a:cs typeface="Nikosh" pitchFamily="2" charset="0"/>
              </a:rPr>
              <a:t> </a:t>
            </a:r>
            <a:r>
              <a:rPr lang="en-US" dirty="0" err="1" smtClean="0">
                <a:latin typeface="Nikosh" pitchFamily="2" charset="0"/>
                <a:cs typeface="Nikosh" pitchFamily="2" charset="0"/>
              </a:rPr>
              <a:t>করতে</a:t>
            </a:r>
            <a:r>
              <a:rPr lang="en-US" dirty="0" smtClean="0">
                <a:latin typeface="Nikosh" pitchFamily="2" charset="0"/>
                <a:cs typeface="Nikosh" pitchFamily="2" charset="0"/>
              </a:rPr>
              <a:t> </a:t>
            </a:r>
            <a:r>
              <a:rPr lang="en-US" dirty="0" err="1" smtClean="0">
                <a:latin typeface="Nikosh" pitchFamily="2" charset="0"/>
                <a:cs typeface="Nikosh" pitchFamily="2" charset="0"/>
              </a:rPr>
              <a:t>পারবে</a:t>
            </a:r>
            <a:endParaRPr lang="en-US" dirty="0" smtClean="0">
              <a:latin typeface="Nikosh" pitchFamily="2" charset="0"/>
              <a:cs typeface="Nikosh" pitchFamily="2" charset="0"/>
            </a:endParaRPr>
          </a:p>
          <a:p>
            <a:r>
              <a:rPr lang="en-US" dirty="0" err="1" smtClean="0">
                <a:latin typeface="Nikosh" pitchFamily="2" charset="0"/>
                <a:cs typeface="Nikosh" pitchFamily="2" charset="0"/>
              </a:rPr>
              <a:t>পদার্থের</a:t>
            </a:r>
            <a:r>
              <a:rPr lang="en-US" dirty="0" smtClean="0">
                <a:latin typeface="Nikosh" pitchFamily="2" charset="0"/>
                <a:cs typeface="Nikosh" pitchFamily="2" charset="0"/>
              </a:rPr>
              <a:t> </a:t>
            </a:r>
            <a:r>
              <a:rPr lang="en-US" dirty="0" err="1" smtClean="0">
                <a:latin typeface="Nikosh" pitchFamily="2" charset="0"/>
                <a:cs typeface="Nikosh" pitchFamily="2" charset="0"/>
              </a:rPr>
              <a:t>তাপীয়</a:t>
            </a:r>
            <a:r>
              <a:rPr lang="en-US" dirty="0" smtClean="0">
                <a:latin typeface="Nikosh" pitchFamily="2" charset="0"/>
                <a:cs typeface="Nikosh" pitchFamily="2" charset="0"/>
              </a:rPr>
              <a:t> </a:t>
            </a:r>
            <a:r>
              <a:rPr lang="en-US" dirty="0" err="1" smtClean="0">
                <a:latin typeface="Nikosh" pitchFamily="2" charset="0"/>
                <a:cs typeface="Nikosh" pitchFamily="2" charset="0"/>
              </a:rPr>
              <a:t>সম্প্রসারণ</a:t>
            </a:r>
            <a:r>
              <a:rPr lang="en-US" dirty="0" smtClean="0">
                <a:latin typeface="Nikosh" pitchFamily="2" charset="0"/>
                <a:cs typeface="Nikosh" pitchFamily="2" charset="0"/>
              </a:rPr>
              <a:t> </a:t>
            </a:r>
            <a:r>
              <a:rPr lang="en-US" dirty="0" err="1" smtClean="0">
                <a:latin typeface="Nikosh" pitchFamily="2" charset="0"/>
                <a:cs typeface="Nikosh" pitchFamily="2" charset="0"/>
              </a:rPr>
              <a:t>ব্যাখ্যা</a:t>
            </a:r>
            <a:r>
              <a:rPr lang="en-US" dirty="0" smtClean="0">
                <a:latin typeface="Nikosh" pitchFamily="2" charset="0"/>
                <a:cs typeface="Nikosh" pitchFamily="2" charset="0"/>
              </a:rPr>
              <a:t> </a:t>
            </a:r>
            <a:r>
              <a:rPr lang="en-US" dirty="0" err="1" smtClean="0">
                <a:latin typeface="Nikosh" pitchFamily="2" charset="0"/>
                <a:cs typeface="Nikosh" pitchFamily="2" charset="0"/>
              </a:rPr>
              <a:t>করতে</a:t>
            </a:r>
            <a:r>
              <a:rPr lang="en-US" dirty="0" smtClean="0">
                <a:latin typeface="Nikosh" pitchFamily="2" charset="0"/>
                <a:cs typeface="Nikosh" pitchFamily="2" charset="0"/>
              </a:rPr>
              <a:t> </a:t>
            </a:r>
            <a:r>
              <a:rPr lang="en-US" dirty="0" err="1" smtClean="0">
                <a:latin typeface="Nikosh" pitchFamily="2" charset="0"/>
                <a:cs typeface="Nikosh" pitchFamily="2" charset="0"/>
              </a:rPr>
              <a:t>পারবে</a:t>
            </a:r>
            <a:r>
              <a:rPr lang="en-US" dirty="0" smtClean="0">
                <a:latin typeface="Nikosh" pitchFamily="2" charset="0"/>
                <a:cs typeface="Nikosh" pitchFamily="2" charset="0"/>
              </a:rPr>
              <a:t>।</a:t>
            </a:r>
            <a:endParaRPr lang="en-US" dirty="0">
              <a:latin typeface="Nikosh" pitchFamily="2" charset="0"/>
              <a:cs typeface="Nikosh" pitchFamily="2" charset="0"/>
            </a:endParaRPr>
          </a:p>
        </p:txBody>
      </p:sp>
    </p:spTree>
  </p:cSld>
  <p:clrMapOvr>
    <a:masterClrMapping/>
  </p:clrMapOvr>
  <p:transition>
    <p:wipe/>
    <p:sndAc>
      <p:stSnd>
        <p:snd r:embed="rId2" name="arrow.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en-US" dirty="0" err="1" smtClean="0">
                <a:latin typeface="Nikosh" pitchFamily="2" charset="0"/>
                <a:cs typeface="Nikosh" pitchFamily="2" charset="0"/>
              </a:rPr>
              <a:t>আর্দ্রতা</a:t>
            </a:r>
            <a:r>
              <a:rPr lang="en-US" dirty="0" smtClean="0">
                <a:latin typeface="Nikosh" pitchFamily="2" charset="0"/>
                <a:cs typeface="Nikosh" pitchFamily="2" charset="0"/>
              </a:rPr>
              <a:t> ও </a:t>
            </a:r>
            <a:r>
              <a:rPr lang="en-US" dirty="0" err="1" smtClean="0">
                <a:latin typeface="Nikosh" pitchFamily="2" charset="0"/>
                <a:cs typeface="Nikosh" pitchFamily="2" charset="0"/>
              </a:rPr>
              <a:t>বায়ুচাপ</a:t>
            </a:r>
            <a:endParaRPr lang="en-US" dirty="0">
              <a:latin typeface="Nikosh" pitchFamily="2" charset="0"/>
              <a:cs typeface="Nikosh" pitchFamily="2" charset="0"/>
            </a:endParaRPr>
          </a:p>
        </p:txBody>
      </p:sp>
      <p:sp>
        <p:nvSpPr>
          <p:cNvPr id="3" name="Content Placeholder 2"/>
          <p:cNvSpPr>
            <a:spLocks noGrp="1"/>
          </p:cNvSpPr>
          <p:nvPr>
            <p:ph sz="half" idx="1"/>
          </p:nvPr>
        </p:nvSpPr>
        <p:spPr>
          <a:xfrm>
            <a:off x="457200" y="1600200"/>
            <a:ext cx="8229600" cy="4525963"/>
          </a:xfrm>
        </p:spPr>
        <p:style>
          <a:lnRef idx="0">
            <a:schemeClr val="accent2"/>
          </a:lnRef>
          <a:fillRef idx="3">
            <a:schemeClr val="accent2"/>
          </a:fillRef>
          <a:effectRef idx="3">
            <a:schemeClr val="accent2"/>
          </a:effectRef>
          <a:fontRef idx="minor">
            <a:schemeClr val="lt1"/>
          </a:fontRef>
        </p:style>
        <p:txBody>
          <a:bodyPr/>
          <a:lstStyle/>
          <a:p>
            <a:endParaRPr lang="en-US" dirty="0" smtClean="0"/>
          </a:p>
          <a:p>
            <a:r>
              <a:rPr lang="en-US" dirty="0" err="1" smtClean="0">
                <a:latin typeface="Nikosh" pitchFamily="2" charset="0"/>
                <a:cs typeface="Nikosh" pitchFamily="2" charset="0"/>
              </a:rPr>
              <a:t>আর্দ্রতাঃ</a:t>
            </a:r>
            <a:r>
              <a:rPr lang="en-US" dirty="0" smtClean="0">
                <a:latin typeface="Nikosh" pitchFamily="2" charset="0"/>
                <a:cs typeface="Nikosh" pitchFamily="2" charset="0"/>
              </a:rPr>
              <a:t> </a:t>
            </a:r>
          </a:p>
          <a:p>
            <a:r>
              <a:rPr lang="en-US" dirty="0" err="1" smtClean="0">
                <a:latin typeface="Nikosh" pitchFamily="2" charset="0"/>
                <a:cs typeface="Nikosh" pitchFamily="2" charset="0"/>
              </a:rPr>
              <a:t>বায়ুতে</a:t>
            </a:r>
            <a:r>
              <a:rPr lang="en-US" dirty="0" smtClean="0">
                <a:latin typeface="Nikosh" pitchFamily="2" charset="0"/>
                <a:cs typeface="Nikosh" pitchFamily="2" charset="0"/>
              </a:rPr>
              <a:t> </a:t>
            </a:r>
            <a:r>
              <a:rPr lang="en-US" dirty="0" err="1" smtClean="0">
                <a:latin typeface="Nikosh" pitchFamily="2" charset="0"/>
                <a:cs typeface="Nikosh" pitchFamily="2" charset="0"/>
              </a:rPr>
              <a:t>জলীয়</a:t>
            </a:r>
            <a:r>
              <a:rPr lang="en-US" dirty="0" smtClean="0">
                <a:latin typeface="Nikosh" pitchFamily="2" charset="0"/>
                <a:cs typeface="Nikosh" pitchFamily="2" charset="0"/>
              </a:rPr>
              <a:t> </a:t>
            </a:r>
            <a:r>
              <a:rPr lang="en-US" dirty="0" err="1" smtClean="0">
                <a:latin typeface="Nikosh" pitchFamily="2" charset="0"/>
                <a:cs typeface="Nikosh" pitchFamily="2" charset="0"/>
              </a:rPr>
              <a:t>বাষ্পের</a:t>
            </a:r>
            <a:r>
              <a:rPr lang="en-US" dirty="0" smtClean="0">
                <a:latin typeface="Nikosh" pitchFamily="2" charset="0"/>
                <a:cs typeface="Nikosh" pitchFamily="2" charset="0"/>
              </a:rPr>
              <a:t> </a:t>
            </a:r>
            <a:r>
              <a:rPr lang="en-US" dirty="0" err="1" smtClean="0">
                <a:latin typeface="Nikosh" pitchFamily="2" charset="0"/>
                <a:cs typeface="Nikosh" pitchFamily="2" charset="0"/>
              </a:rPr>
              <a:t>পরিমানকে</a:t>
            </a:r>
            <a:r>
              <a:rPr lang="en-US" dirty="0" smtClean="0">
                <a:latin typeface="Nikosh" pitchFamily="2" charset="0"/>
                <a:cs typeface="Nikosh" pitchFamily="2" charset="0"/>
              </a:rPr>
              <a:t> </a:t>
            </a:r>
            <a:r>
              <a:rPr lang="en-US" dirty="0" err="1" smtClean="0">
                <a:latin typeface="Nikosh" pitchFamily="2" charset="0"/>
                <a:cs typeface="Nikosh" pitchFamily="2" charset="0"/>
              </a:rPr>
              <a:t>বায়ূর</a:t>
            </a:r>
            <a:r>
              <a:rPr lang="en-US" dirty="0" smtClean="0">
                <a:latin typeface="Nikosh" pitchFamily="2" charset="0"/>
                <a:cs typeface="Nikosh" pitchFamily="2" charset="0"/>
              </a:rPr>
              <a:t> </a:t>
            </a:r>
            <a:r>
              <a:rPr lang="en-US" dirty="0" err="1" smtClean="0">
                <a:latin typeface="Nikosh" pitchFamily="2" charset="0"/>
                <a:cs typeface="Nikosh" pitchFamily="2" charset="0"/>
              </a:rPr>
              <a:t>আর্দ্রতা</a:t>
            </a:r>
            <a:r>
              <a:rPr lang="en-US" dirty="0" smtClean="0">
                <a:latin typeface="Nikosh" pitchFamily="2" charset="0"/>
                <a:cs typeface="Nikosh" pitchFamily="2" charset="0"/>
              </a:rPr>
              <a:t> </a:t>
            </a:r>
          </a:p>
          <a:p>
            <a:r>
              <a:rPr lang="en-US" dirty="0" err="1" smtClean="0">
                <a:latin typeface="Nikosh" pitchFamily="2" charset="0"/>
                <a:cs typeface="Nikosh" pitchFamily="2" charset="0"/>
              </a:rPr>
              <a:t>বলা</a:t>
            </a:r>
            <a:r>
              <a:rPr lang="en-US" dirty="0" smtClean="0">
                <a:latin typeface="Nikosh" pitchFamily="2" charset="0"/>
                <a:cs typeface="Nikosh" pitchFamily="2" charset="0"/>
              </a:rPr>
              <a:t> </a:t>
            </a:r>
            <a:r>
              <a:rPr lang="en-US" dirty="0" err="1" smtClean="0">
                <a:latin typeface="Nikosh" pitchFamily="2" charset="0"/>
                <a:cs typeface="Nikosh" pitchFamily="2" charset="0"/>
              </a:rPr>
              <a:t>হয়</a:t>
            </a:r>
            <a:r>
              <a:rPr lang="en-US" dirty="0" smtClean="0">
                <a:latin typeface="Nikosh" pitchFamily="2" charset="0"/>
                <a:cs typeface="Nikosh" pitchFamily="2" charset="0"/>
              </a:rPr>
              <a:t>।</a:t>
            </a:r>
          </a:p>
          <a:p>
            <a:r>
              <a:rPr lang="en-US" dirty="0" err="1" smtClean="0">
                <a:latin typeface="Nikosh" pitchFamily="2" charset="0"/>
                <a:cs typeface="Nikosh" pitchFamily="2" charset="0"/>
              </a:rPr>
              <a:t>বায়ুচাপঃ</a:t>
            </a:r>
            <a:endParaRPr lang="en-US" dirty="0" smtClean="0">
              <a:latin typeface="Nikosh" pitchFamily="2" charset="0"/>
              <a:cs typeface="Nikosh" pitchFamily="2" charset="0"/>
            </a:endParaRPr>
          </a:p>
          <a:p>
            <a:r>
              <a:rPr lang="en-US" dirty="0" smtClean="0">
                <a:latin typeface="Nikosh" pitchFamily="2" charset="0"/>
                <a:cs typeface="Nikosh" pitchFamily="2" charset="0"/>
              </a:rPr>
              <a:t> </a:t>
            </a:r>
            <a:r>
              <a:rPr lang="en-US" dirty="0" err="1" smtClean="0">
                <a:latin typeface="Nikosh" pitchFamily="2" charset="0"/>
                <a:cs typeface="Nikosh" pitchFamily="2" charset="0"/>
              </a:rPr>
              <a:t>একক</a:t>
            </a:r>
            <a:r>
              <a:rPr lang="en-US" dirty="0" smtClean="0">
                <a:latin typeface="Nikosh" pitchFamily="2" charset="0"/>
                <a:cs typeface="Nikosh" pitchFamily="2" charset="0"/>
              </a:rPr>
              <a:t> </a:t>
            </a:r>
            <a:r>
              <a:rPr lang="en-US" dirty="0" err="1" smtClean="0">
                <a:latin typeface="Nikosh" pitchFamily="2" charset="0"/>
                <a:cs typeface="Nikosh" pitchFamily="2" charset="0"/>
              </a:rPr>
              <a:t>ক্ষেত্রফলের</a:t>
            </a:r>
            <a:r>
              <a:rPr lang="en-US" dirty="0" smtClean="0">
                <a:latin typeface="Nikosh" pitchFamily="2" charset="0"/>
                <a:cs typeface="Nikosh" pitchFamily="2" charset="0"/>
              </a:rPr>
              <a:t> </a:t>
            </a:r>
            <a:r>
              <a:rPr lang="en-US" dirty="0" err="1" smtClean="0">
                <a:latin typeface="Nikosh" pitchFamily="2" charset="0"/>
                <a:cs typeface="Nikosh" pitchFamily="2" charset="0"/>
              </a:rPr>
              <a:t>উপর</a:t>
            </a:r>
            <a:r>
              <a:rPr lang="en-US" dirty="0" smtClean="0">
                <a:latin typeface="Nikosh" pitchFamily="2" charset="0"/>
                <a:cs typeface="Nikosh" pitchFamily="2" charset="0"/>
              </a:rPr>
              <a:t> </a:t>
            </a:r>
            <a:r>
              <a:rPr lang="en-US" dirty="0" err="1" smtClean="0">
                <a:latin typeface="Nikosh" pitchFamily="2" charset="0"/>
                <a:cs typeface="Nikosh" pitchFamily="2" charset="0"/>
              </a:rPr>
              <a:t>বায়ু</a:t>
            </a:r>
            <a:r>
              <a:rPr lang="en-US" dirty="0" smtClean="0">
                <a:latin typeface="Nikosh" pitchFamily="2" charset="0"/>
                <a:cs typeface="Nikosh" pitchFamily="2" charset="0"/>
              </a:rPr>
              <a:t> </a:t>
            </a:r>
            <a:r>
              <a:rPr lang="en-US" dirty="0" err="1" smtClean="0">
                <a:latin typeface="Nikosh" pitchFamily="2" charset="0"/>
                <a:cs typeface="Nikosh" pitchFamily="2" charset="0"/>
              </a:rPr>
              <a:t>যে</a:t>
            </a:r>
            <a:r>
              <a:rPr lang="en-US" dirty="0" smtClean="0">
                <a:latin typeface="Nikosh" pitchFamily="2" charset="0"/>
                <a:cs typeface="Nikosh" pitchFamily="2" charset="0"/>
              </a:rPr>
              <a:t> </a:t>
            </a:r>
            <a:r>
              <a:rPr lang="en-US" dirty="0" err="1" smtClean="0">
                <a:latin typeface="Nikosh" pitchFamily="2" charset="0"/>
                <a:cs typeface="Nikosh" pitchFamily="2" charset="0"/>
              </a:rPr>
              <a:t>বল</a:t>
            </a:r>
            <a:r>
              <a:rPr lang="en-US" dirty="0" smtClean="0">
                <a:latin typeface="Nikosh" pitchFamily="2" charset="0"/>
                <a:cs typeface="Nikosh" pitchFamily="2" charset="0"/>
              </a:rPr>
              <a:t> </a:t>
            </a:r>
            <a:r>
              <a:rPr lang="en-US" dirty="0" err="1" smtClean="0">
                <a:latin typeface="Nikosh" pitchFamily="2" charset="0"/>
                <a:cs typeface="Nikosh" pitchFamily="2" charset="0"/>
              </a:rPr>
              <a:t>প্রয়োগ</a:t>
            </a:r>
            <a:r>
              <a:rPr lang="en-US" dirty="0" smtClean="0">
                <a:latin typeface="Nikosh" pitchFamily="2" charset="0"/>
                <a:cs typeface="Nikosh" pitchFamily="2" charset="0"/>
              </a:rPr>
              <a:t> </a:t>
            </a:r>
            <a:r>
              <a:rPr lang="en-US" dirty="0" err="1" smtClean="0">
                <a:latin typeface="Nikosh" pitchFamily="2" charset="0"/>
                <a:cs typeface="Nikosh" pitchFamily="2" charset="0"/>
              </a:rPr>
              <a:t>করে</a:t>
            </a:r>
            <a:r>
              <a:rPr lang="en-US" dirty="0" smtClean="0">
                <a:latin typeface="Nikosh" pitchFamily="2" charset="0"/>
                <a:cs typeface="Nikosh" pitchFamily="2" charset="0"/>
              </a:rPr>
              <a:t> ,</a:t>
            </a:r>
            <a:r>
              <a:rPr lang="en-US" dirty="0" err="1" smtClean="0">
                <a:latin typeface="Nikosh" pitchFamily="2" charset="0"/>
                <a:cs typeface="Nikosh" pitchFamily="2" charset="0"/>
              </a:rPr>
              <a:t>তাই</a:t>
            </a:r>
            <a:r>
              <a:rPr lang="en-US" dirty="0" smtClean="0">
                <a:latin typeface="Nikosh" pitchFamily="2" charset="0"/>
                <a:cs typeface="Nikosh" pitchFamily="2" charset="0"/>
              </a:rPr>
              <a:t> </a:t>
            </a:r>
            <a:r>
              <a:rPr lang="en-US" dirty="0" err="1" smtClean="0">
                <a:latin typeface="Nikosh" pitchFamily="2" charset="0"/>
                <a:cs typeface="Nikosh" pitchFamily="2" charset="0"/>
              </a:rPr>
              <a:t>বায়ুচাপ</a:t>
            </a:r>
            <a:endParaRPr lang="en-US" dirty="0">
              <a:latin typeface="Nikosh" pitchFamily="2" charset="0"/>
              <a:cs typeface="Nikosh" pitchFamily="2" charset="0"/>
            </a:endParaRPr>
          </a:p>
        </p:txBody>
      </p:sp>
    </p:spTree>
  </p:cSld>
  <p:clrMapOvr>
    <a:masterClrMapping/>
  </p:clrMapOvr>
  <p:transition>
    <p:wipe dir="r"/>
    <p:sndAc>
      <p:stSnd>
        <p:snd r:embed="rId2" name="push.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মেঘ</a:t>
            </a:r>
            <a:r>
              <a:rPr lang="en-US" dirty="0" smtClean="0"/>
              <a:t> ও </a:t>
            </a:r>
            <a:r>
              <a:rPr lang="en-US" dirty="0" err="1" smtClean="0"/>
              <a:t>সমুদ্রের</a:t>
            </a:r>
            <a:r>
              <a:rPr lang="en-US" dirty="0" smtClean="0"/>
              <a:t> </a:t>
            </a:r>
            <a:r>
              <a:rPr lang="en-US" dirty="0" err="1" smtClean="0"/>
              <a:t>ছবি</a:t>
            </a:r>
            <a:endParaRPr lang="en-US" dirty="0"/>
          </a:p>
        </p:txBody>
      </p:sp>
      <p:pic>
        <p:nvPicPr>
          <p:cNvPr id="5" name="Content Placeholder 4" descr="y.jpg"/>
          <p:cNvPicPr>
            <a:picLocks noGrp="1" noChangeAspect="1"/>
          </p:cNvPicPr>
          <p:nvPr>
            <p:ph sz="half" idx="1"/>
          </p:nvPr>
        </p:nvPicPr>
        <p:blipFill>
          <a:blip r:embed="rId3"/>
          <a:stretch>
            <a:fillRect/>
          </a:stretch>
        </p:blipFill>
        <p:spPr>
          <a:xfrm>
            <a:off x="480987" y="1524000"/>
            <a:ext cx="3991026" cy="4678362"/>
          </a:xfrm>
        </p:spPr>
      </p:pic>
      <p:pic>
        <p:nvPicPr>
          <p:cNvPr id="6" name="Content Placeholder 5" descr="e.jpg"/>
          <p:cNvPicPr>
            <a:picLocks noGrp="1" noChangeAspect="1"/>
          </p:cNvPicPr>
          <p:nvPr>
            <p:ph sz="half" idx="2"/>
          </p:nvPr>
        </p:nvPicPr>
        <p:blipFill>
          <a:blip r:embed="rId4"/>
          <a:stretch>
            <a:fillRect/>
          </a:stretch>
        </p:blipFill>
        <p:spPr>
          <a:xfrm>
            <a:off x="4695157" y="1522744"/>
            <a:ext cx="3944686" cy="4680876"/>
          </a:xfrm>
        </p:spPr>
      </p:pic>
    </p:spTree>
  </p:cSld>
  <p:clrMapOvr>
    <a:masterClrMapping/>
  </p:clrMapOvr>
  <p:transition>
    <p:pull dir="d"/>
    <p:sndAc>
      <p:stSnd>
        <p:snd r:embed="rId2" name="explode.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style>
          <a:lnRef idx="3">
            <a:schemeClr val="lt1"/>
          </a:lnRef>
          <a:fillRef idx="1">
            <a:schemeClr val="dk1"/>
          </a:fillRef>
          <a:effectRef idx="1">
            <a:schemeClr val="dk1"/>
          </a:effectRef>
          <a:fontRef idx="minor">
            <a:schemeClr val="lt1"/>
          </a:fontRef>
        </p:style>
        <p:txBody>
          <a:bodyPr>
            <a:normAutofit/>
          </a:bodyPr>
          <a:lstStyle/>
          <a:p>
            <a:pPr algn="l"/>
            <a:r>
              <a:rPr lang="en-US" sz="6000" dirty="0" smtClean="0">
                <a:latin typeface="Nikosh" pitchFamily="2" charset="0"/>
                <a:cs typeface="Nikosh" pitchFamily="2" charset="0"/>
              </a:rPr>
              <a:t>             </a:t>
            </a:r>
            <a:r>
              <a:rPr lang="en-US" sz="6000" dirty="0" err="1" smtClean="0">
                <a:solidFill>
                  <a:srgbClr val="FF0000"/>
                </a:solidFill>
                <a:latin typeface="Nikosh" pitchFamily="2" charset="0"/>
                <a:cs typeface="Nikosh" pitchFamily="2" charset="0"/>
              </a:rPr>
              <a:t>আর্দ্রতা</a:t>
            </a:r>
            <a:r>
              <a:rPr lang="en-US" sz="6000" dirty="0" smtClean="0">
                <a:solidFill>
                  <a:srgbClr val="FF0000"/>
                </a:solidFill>
                <a:latin typeface="Nikosh" pitchFamily="2" charset="0"/>
                <a:cs typeface="Nikosh" pitchFamily="2" charset="0"/>
              </a:rPr>
              <a:t> </a:t>
            </a:r>
            <a:r>
              <a:rPr lang="en-US" sz="6000" dirty="0" err="1" smtClean="0">
                <a:solidFill>
                  <a:srgbClr val="FF0000"/>
                </a:solidFill>
                <a:latin typeface="Nikosh" pitchFamily="2" charset="0"/>
                <a:cs typeface="Nikosh" pitchFamily="2" charset="0"/>
              </a:rPr>
              <a:t>বিস্তারিত</a:t>
            </a:r>
            <a:r>
              <a:rPr lang="en-US" sz="2800" dirty="0" smtClean="0">
                <a:latin typeface="Nikosh" pitchFamily="2" charset="0"/>
                <a:cs typeface="Nikosh" pitchFamily="2" charset="0"/>
              </a:rPr>
              <a:t/>
            </a:r>
            <a:br>
              <a:rPr lang="en-US" sz="2800" dirty="0" smtClean="0">
                <a:latin typeface="Nikosh" pitchFamily="2" charset="0"/>
                <a:cs typeface="Nikosh" pitchFamily="2" charset="0"/>
              </a:rPr>
            </a:br>
            <a:r>
              <a:rPr lang="en-US" sz="2800" dirty="0" smtClean="0">
                <a:latin typeface="Nikosh" pitchFamily="2" charset="0"/>
                <a:cs typeface="Nikosh" pitchFamily="2" charset="0"/>
              </a:rPr>
              <a:t/>
            </a:r>
            <a:br>
              <a:rPr lang="en-US" sz="2800" dirty="0" smtClean="0">
                <a:latin typeface="Nikosh" pitchFamily="2" charset="0"/>
                <a:cs typeface="Nikosh" pitchFamily="2" charset="0"/>
              </a:rPr>
            </a:br>
            <a:r>
              <a:rPr lang="en-US" sz="2800" dirty="0" err="1" smtClean="0">
                <a:latin typeface="Nikosh" pitchFamily="2" charset="0"/>
                <a:cs typeface="Nikosh" pitchFamily="2" charset="0"/>
              </a:rPr>
              <a:t>বায়ুতে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জলীয়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থাকলে</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বায়ুর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আর্দ্রতা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বেশী</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হয়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জলীয়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কম</a:t>
            </a:r>
            <a:r>
              <a:rPr lang="en-US" sz="2800" dirty="0" smtClean="0">
                <a:latin typeface="Nikosh" pitchFamily="2" charset="0"/>
                <a:cs typeface="Nikosh" pitchFamily="2" charset="0"/>
              </a:rPr>
              <a:t/>
            </a:r>
            <a:br>
              <a:rPr lang="en-US" sz="2800" dirty="0" smtClean="0">
                <a:latin typeface="Nikosh" pitchFamily="2" charset="0"/>
                <a:cs typeface="Nikosh" pitchFamily="2" charset="0"/>
              </a:rPr>
            </a:br>
            <a:r>
              <a:rPr lang="en-US" sz="2800" dirty="0" err="1" smtClean="0">
                <a:latin typeface="Nikosh" pitchFamily="2" charset="0"/>
                <a:cs typeface="Nikosh" pitchFamily="2" charset="0"/>
              </a:rPr>
              <a:t>থাকলে</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বায়ুর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আর্দ্রতা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কম</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থাকে</a:t>
            </a:r>
            <a:r>
              <a:rPr lang="en-US" sz="2800" dirty="0" smtClean="0">
                <a:latin typeface="Nikosh" pitchFamily="2" charset="0"/>
                <a:cs typeface="Nikosh" pitchFamily="2" charset="0"/>
              </a:rPr>
              <a:t>।</a:t>
            </a:r>
            <a:br>
              <a:rPr lang="en-US" sz="2800" dirty="0" smtClean="0">
                <a:latin typeface="Nikosh" pitchFamily="2" charset="0"/>
                <a:cs typeface="Nikosh" pitchFamily="2" charset="0"/>
              </a:rPr>
            </a:br>
            <a:r>
              <a:rPr lang="en-US" sz="2800" dirty="0" err="1" smtClean="0">
                <a:latin typeface="Nikosh" pitchFamily="2" charset="0"/>
                <a:cs typeface="Nikosh" pitchFamily="2" charset="0"/>
              </a:rPr>
              <a:t>তাপমাত্রা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বাড়লে</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পানি</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বেশী</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পরিণত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হয়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বায়ুও</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বেশী</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করে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জলীয়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ধারণ</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করতে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পারে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আমাদের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দেশে</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শ্রাবন</a:t>
            </a:r>
            <a:r>
              <a:rPr lang="en-US" sz="2800" dirty="0" smtClean="0">
                <a:latin typeface="Nikosh" pitchFamily="2" charset="0"/>
                <a:cs typeface="Nikosh" pitchFamily="2" charset="0"/>
              </a:rPr>
              <a:t> ও </a:t>
            </a:r>
            <a:r>
              <a:rPr lang="en-US" sz="2800" dirty="0" err="1" smtClean="0">
                <a:latin typeface="Nikosh" pitchFamily="2" charset="0"/>
                <a:cs typeface="Nikosh" pitchFamily="2" charset="0"/>
              </a:rPr>
              <a:t>ভাদ্র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মাসে</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মৌসুমী</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বঙ্গোপসাগর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থেকে</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প্রচুর</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জলীয়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উডিয়ে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নিয়ে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আসে</a:t>
            </a:r>
            <a:r>
              <a:rPr lang="en-US" sz="2800" dirty="0" smtClean="0">
                <a:latin typeface="Nikosh" pitchFamily="2" charset="0"/>
                <a:cs typeface="Nikosh" pitchFamily="2" charset="0"/>
              </a:rPr>
              <a:t> । </a:t>
            </a:r>
            <a:r>
              <a:rPr lang="en-US" sz="2800" dirty="0" err="1" smtClean="0">
                <a:latin typeface="Nikosh" pitchFamily="2" charset="0"/>
                <a:cs typeface="Nikosh" pitchFamily="2" charset="0"/>
              </a:rPr>
              <a:t>বায়ুতে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জলীয়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বাষ্প</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বেড়ে</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গেলে</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এক</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পর্যায়ে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ঘনীভূত</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হয়ে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মেঘ</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এবঙ</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মেঘে</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বৃষ্টি</a:t>
            </a:r>
            <a:r>
              <a:rPr lang="en-US" sz="2800" dirty="0" smtClean="0">
                <a:latin typeface="Nikosh" pitchFamily="2" charset="0"/>
                <a:cs typeface="Nikosh" pitchFamily="2" charset="0"/>
              </a:rPr>
              <a:t> </a:t>
            </a:r>
            <a:r>
              <a:rPr lang="en-US" sz="2800" dirty="0" err="1" smtClean="0">
                <a:latin typeface="Nikosh" pitchFamily="2" charset="0"/>
                <a:cs typeface="Nikosh" pitchFamily="2" charset="0"/>
              </a:rPr>
              <a:t>হয়</a:t>
            </a:r>
            <a:r>
              <a:rPr lang="en-US" sz="2800" dirty="0" smtClean="0">
                <a:latin typeface="Nikosh" pitchFamily="2" charset="0"/>
                <a:cs typeface="Nikosh" pitchFamily="2" charset="0"/>
              </a:rPr>
              <a:t>।</a:t>
            </a:r>
            <a:br>
              <a:rPr lang="en-US" sz="2800" dirty="0" smtClean="0">
                <a:latin typeface="Nikosh" pitchFamily="2" charset="0"/>
                <a:cs typeface="Nikosh" pitchFamily="2" charset="0"/>
              </a:rPr>
            </a:br>
            <a:endParaRPr lang="en-US" sz="2800" dirty="0">
              <a:latin typeface="Nikosh" pitchFamily="2" charset="0"/>
              <a:cs typeface="Nikosh" pitchFamily="2" charset="0"/>
            </a:endParaRPr>
          </a:p>
        </p:txBody>
      </p:sp>
    </p:spTree>
  </p:cSld>
  <p:clrMapOvr>
    <a:masterClrMapping/>
  </p:clrMapOvr>
  <p:transition>
    <p:wedge/>
    <p:sndAc>
      <p:stSnd>
        <p:snd r:embed="rId2" name="cashreg.wav" builtIn="1"/>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images.jpg"/>
          <p:cNvPicPr>
            <a:picLocks noGrp="1" noChangeAspect="1"/>
          </p:cNvPicPr>
          <p:nvPr>
            <p:ph type="pic" idx="1"/>
          </p:nvPr>
        </p:nvPicPr>
        <p:blipFill>
          <a:blip r:embed="rId3"/>
          <a:srcRect l="131" r="131"/>
          <a:stretch>
            <a:fillRect/>
          </a:stretch>
        </p:blipFill>
        <p:spPr>
          <a:xfrm>
            <a:off x="1295400" y="220266"/>
            <a:ext cx="6705600" cy="5198268"/>
          </a:xfrm>
        </p:spPr>
      </p:pic>
      <p:sp>
        <p:nvSpPr>
          <p:cNvPr id="4" name="Text Placeholder 3"/>
          <p:cNvSpPr>
            <a:spLocks noGrp="1"/>
          </p:cNvSpPr>
          <p:nvPr>
            <p:ph type="body" sz="half" idx="2"/>
          </p:nvPr>
        </p:nvSpPr>
        <p:spPr/>
        <p:txBody>
          <a:bodyPr>
            <a:normAutofit/>
          </a:bodyPr>
          <a:lstStyle/>
          <a:p>
            <a:pPr algn="ctr"/>
            <a:r>
              <a:rPr lang="en-US" sz="4400" dirty="0" err="1" smtClean="0">
                <a:latin typeface="Nikosh" pitchFamily="2" charset="0"/>
                <a:cs typeface="Nikosh" pitchFamily="2" charset="0"/>
              </a:rPr>
              <a:t>বায়ুর</a:t>
            </a:r>
            <a:r>
              <a:rPr lang="en-US" sz="4400" dirty="0" smtClean="0">
                <a:latin typeface="Nikosh" pitchFamily="2" charset="0"/>
                <a:cs typeface="Nikosh" pitchFamily="2" charset="0"/>
              </a:rPr>
              <a:t> </a:t>
            </a:r>
            <a:r>
              <a:rPr lang="en-US" sz="4400" dirty="0" err="1" smtClean="0">
                <a:latin typeface="Nikosh" pitchFamily="2" charset="0"/>
                <a:cs typeface="Nikosh" pitchFamily="2" charset="0"/>
              </a:rPr>
              <a:t>চাপ</a:t>
            </a:r>
            <a:r>
              <a:rPr lang="en-US" sz="4400" dirty="0" smtClean="0">
                <a:latin typeface="Nikosh" pitchFamily="2" charset="0"/>
                <a:cs typeface="Nikosh" pitchFamily="2" charset="0"/>
              </a:rPr>
              <a:t>  </a:t>
            </a:r>
            <a:r>
              <a:rPr lang="en-US" sz="4400" dirty="0" err="1" smtClean="0">
                <a:latin typeface="Nikosh" pitchFamily="2" charset="0"/>
                <a:cs typeface="Nikosh" pitchFamily="2" charset="0"/>
              </a:rPr>
              <a:t>চিত্র</a:t>
            </a:r>
            <a:endParaRPr lang="en-US" sz="4400" dirty="0">
              <a:latin typeface="Nikosh" pitchFamily="2" charset="0"/>
              <a:cs typeface="Nikosh" pitchFamily="2" charset="0"/>
            </a:endParaRPr>
          </a:p>
        </p:txBody>
      </p:sp>
    </p:spTree>
  </p:cSld>
  <p:clrMapOvr>
    <a:masterClrMapping/>
  </p:clrMapOvr>
  <p:transition>
    <p:dissolve/>
    <p:sndAc>
      <p:stSnd>
        <p:snd r:embed="rId2" name="applause.wav" builtIn="1"/>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192</Words>
  <Application>Microsoft Office PowerPoint</Application>
  <PresentationFormat>On-screen Show (4:3)</PresentationFormat>
  <Paragraphs>28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সুস্বাগতম</vt:lpstr>
      <vt:lpstr>পরিচিতি মোহাম্মদ রফিকুল ইসলাম প্রধান শিক্ষক তাহের মাধ্যমিক বিদ্যালয় ভেড়ামারা, কুষ্টিয়া। rafiqul990@gmail.com </vt:lpstr>
      <vt:lpstr>শ্রেণী সপ্তম বিষয়: তাপ ও তাপমাত্রা বিশেষ পাঠ- আর্দ্রতা ও বায়ুচাপের উপর তাপমাত্রার প্রভাব তারিখ- ১৫-০৬-২০১৩ সময়- ৫০মিনিট </vt:lpstr>
      <vt:lpstr>বায়ুভর্তি বেলুন, জলীয় বাষ্প</vt:lpstr>
      <vt:lpstr>শিখন ফল</vt:lpstr>
      <vt:lpstr>আর্দ্রতা ও বায়ুচাপ</vt:lpstr>
      <vt:lpstr>মেঘ ও সমুদ্রের ছবি</vt:lpstr>
      <vt:lpstr>             আর্দ্রতা বিস্তারিত  বায়ুতে জলীয় বাষ্প থাকলে বায়ুর আর্দ্রতা বেশী হয়। জলীয় বাষ্প কম থাকলে বায়ুর আর্দ্রতা কম থাকে। তাপমাত্রা বাড়লে পানি বেশী  বাষ্পে পরিণত হয়। বায়ুও বেশী করে জলীয় বাষ্প ধারণ করতে পারে। আমাদের  দেশে শ্রাবন ও ভাদ্র মাসে  মৌসুমী বায়ু বঙ্গোপসাগর থেকে প্রচুর জলীয় বাষ্প উডিয়ে নিয়ে আসে । বায়ুতে জলীয় বাষ্প বেড়ে গেলে এক পর্যায়ে তা ঘনীভূত হয়ে মেঘ এবঙ মেঘে বৃষ্টি হয়। </vt:lpstr>
      <vt:lpstr>Slide 9</vt:lpstr>
      <vt:lpstr>Slide 10</vt:lpstr>
      <vt:lpstr>বায়ু চাপের বর্ননা</vt:lpstr>
      <vt:lpstr>বাড়ীর কাজ</vt:lpstr>
      <vt:lpstr>ধন্যবাদ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সুস্বাগতম</dc:title>
  <dc:creator>M. Islam</dc:creator>
  <cp:lastModifiedBy>M. Islam</cp:lastModifiedBy>
  <cp:revision>18</cp:revision>
  <dcterms:created xsi:type="dcterms:W3CDTF">2013-06-14T15:15:45Z</dcterms:created>
  <dcterms:modified xsi:type="dcterms:W3CDTF">2013-06-14T16:37:11Z</dcterms:modified>
</cp:coreProperties>
</file>