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9" r:id="rId11"/>
    <p:sldId id="277" r:id="rId12"/>
    <p:sldId id="278" r:id="rId13"/>
    <p:sldId id="295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B1TnnIF0mWbPTUCkLKJzdQ" hashData="A6ST/r8upXu/mpBMkCxikehJgCs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1601"/>
    <a:srgbClr val="E91701"/>
    <a:srgbClr val="97157E"/>
    <a:srgbClr val="B9199B"/>
    <a:srgbClr val="E22B00"/>
    <a:srgbClr val="EA2D00"/>
    <a:srgbClr val="009644"/>
    <a:srgbClr val="212197"/>
    <a:srgbClr val="2727B3"/>
    <a:srgbClr val="D21EB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60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7B46-E2D1-48C4-8065-797A9D2A572D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E390-9BB9-4CE4-9D94-6CC2C042C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7B46-E2D1-48C4-8065-797A9D2A572D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E390-9BB9-4CE4-9D94-6CC2C042C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7B46-E2D1-48C4-8065-797A9D2A572D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E390-9BB9-4CE4-9D94-6CC2C042C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7B46-E2D1-48C4-8065-797A9D2A572D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E390-9BB9-4CE4-9D94-6CC2C042C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7B46-E2D1-48C4-8065-797A9D2A572D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E390-9BB9-4CE4-9D94-6CC2C042C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7B46-E2D1-48C4-8065-797A9D2A572D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E390-9BB9-4CE4-9D94-6CC2C042C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7B46-E2D1-48C4-8065-797A9D2A572D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E390-9BB9-4CE4-9D94-6CC2C042C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7B46-E2D1-48C4-8065-797A9D2A572D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E390-9BB9-4CE4-9D94-6CC2C042C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7B46-E2D1-48C4-8065-797A9D2A572D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E390-9BB9-4CE4-9D94-6CC2C042C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7B46-E2D1-48C4-8065-797A9D2A572D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E390-9BB9-4CE4-9D94-6CC2C042C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7B46-E2D1-48C4-8065-797A9D2A572D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A5E390-9BB9-4CE4-9D94-6CC2C042C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147B46-E2D1-48C4-8065-797A9D2A572D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A5E390-9BB9-4CE4-9D94-6CC2C042CFF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Rafi\Videos\DIF.wmv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0" y="4038600"/>
            <a:ext cx="8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9644"/>
                </a:solidFill>
                <a:latin typeface="Brush Script MT" pitchFamily="66" charset="0"/>
              </a:rPr>
              <a:t>Presented by </a:t>
            </a:r>
            <a:r>
              <a:rPr lang="en-US" sz="3200" b="1" dirty="0" smtClean="0">
                <a:solidFill>
                  <a:srgbClr val="009644"/>
                </a:solidFill>
                <a:latin typeface="Brush Script MT" pitchFamily="66" charset="0"/>
              </a:rPr>
              <a:t>:</a:t>
            </a:r>
            <a:r>
              <a:rPr lang="en-US" sz="3200" b="1" dirty="0">
                <a:solidFill>
                  <a:srgbClr val="009644"/>
                </a:solidFill>
                <a:latin typeface="Brush Script MT" pitchFamily="66" charset="0"/>
              </a:rPr>
              <a:t> </a:t>
            </a:r>
            <a:r>
              <a:rPr lang="en-US" sz="3200" b="1" dirty="0" smtClean="0">
                <a:solidFill>
                  <a:srgbClr val="009644"/>
                </a:solidFill>
                <a:latin typeface="Brush Script MT" pitchFamily="66" charset="0"/>
              </a:rPr>
              <a:t> </a:t>
            </a:r>
            <a:r>
              <a:rPr lang="en-US" sz="2800" b="1" dirty="0" smtClean="0">
                <a:solidFill>
                  <a:srgbClr val="E11601"/>
                </a:solidFill>
                <a:latin typeface="Broadway" pitchFamily="82" charset="0"/>
              </a:rPr>
              <a:t>MOHAMMAD  ZAFAR  IQBAL </a:t>
            </a:r>
            <a:r>
              <a:rPr lang="en-US" sz="2800" b="1" dirty="0" smtClean="0">
                <a:solidFill>
                  <a:srgbClr val="FF3300"/>
                </a:solidFill>
                <a:latin typeface="Broadway" pitchFamily="82" charset="0"/>
              </a:rPr>
              <a:t>		    </a:t>
            </a:r>
            <a:r>
              <a:rPr lang="en-US" sz="2400" b="1" dirty="0" smtClean="0">
                <a:solidFill>
                  <a:srgbClr val="212197"/>
                </a:solidFill>
                <a:latin typeface="+mj-lt"/>
              </a:rPr>
              <a:t>Lecturer, Zoology, </a:t>
            </a:r>
            <a:r>
              <a:rPr lang="en-US" sz="2400" b="1" dirty="0" err="1" smtClean="0">
                <a:solidFill>
                  <a:srgbClr val="212197"/>
                </a:solidFill>
                <a:latin typeface="+mj-lt"/>
              </a:rPr>
              <a:t>Noakhali</a:t>
            </a:r>
            <a:r>
              <a:rPr lang="en-US" sz="2400" b="1" dirty="0" smtClean="0">
                <a:solidFill>
                  <a:srgbClr val="212197"/>
                </a:solidFill>
                <a:latin typeface="+mj-lt"/>
              </a:rPr>
              <a:t> Govt. </a:t>
            </a:r>
            <a:r>
              <a:rPr lang="en-US" sz="2400" b="1" dirty="0" smtClean="0">
                <a:solidFill>
                  <a:srgbClr val="212197"/>
                </a:solidFill>
                <a:latin typeface="+mj-lt"/>
              </a:rPr>
              <a:t>College</a:t>
            </a:r>
          </a:p>
          <a:p>
            <a:r>
              <a:rPr lang="en-US" sz="2400" b="1" dirty="0" smtClean="0">
                <a:solidFill>
                  <a:srgbClr val="212197"/>
                </a:solidFill>
                <a:latin typeface="+mj-lt"/>
                <a:ea typeface="Tahoma" pitchFamily="34" charset="0"/>
                <a:cs typeface="Tahoma" pitchFamily="34" charset="0"/>
              </a:rPr>
              <a:t>	</a:t>
            </a:r>
            <a:r>
              <a:rPr lang="en-US" sz="2400" b="1" dirty="0" smtClean="0">
                <a:solidFill>
                  <a:srgbClr val="212197"/>
                </a:solidFill>
                <a:latin typeface="+mj-lt"/>
                <a:ea typeface="Tahoma" pitchFamily="34" charset="0"/>
                <a:cs typeface="Tahoma" pitchFamily="34" charset="0"/>
              </a:rPr>
              <a:t>	    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E-mail : zafariqbal1976@yahoo.com</a:t>
            </a:r>
            <a:endParaRPr lang="en-US" sz="24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    01816 93 94 63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1756" y="986135"/>
            <a:ext cx="7620000" cy="2519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21907"/>
              </a:avLst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381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E22B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¯^</a:t>
            </a:r>
            <a:r>
              <a:rPr lang="en-US" sz="5400" b="1" cap="none" spc="0" dirty="0" err="1" smtClean="0">
                <a:ln w="381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E22B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vMZg</a:t>
            </a:r>
            <a:endParaRPr lang="en-US" sz="5400" b="1" cap="none" spc="0" dirty="0">
              <a:ln w="38100" cmpd="dbl">
                <a:solidFill>
                  <a:schemeClr val="bg1"/>
                </a:solidFill>
                <a:prstDash val="solid"/>
                <a:miter lim="800000"/>
              </a:ln>
              <a:solidFill>
                <a:srgbClr val="E22B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295400"/>
            <a:ext cx="6934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?</a:t>
            </a:r>
            <a:r>
              <a:rPr lang="en-US" sz="9600" dirty="0" smtClean="0">
                <a:solidFill>
                  <a:srgbClr val="D21EB0"/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en-US" sz="23900" dirty="0" smtClean="0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?</a:t>
            </a:r>
            <a:r>
              <a:rPr lang="en-US" sz="11500" dirty="0" smtClean="0">
                <a:solidFill>
                  <a:srgbClr val="D21EB0"/>
                </a:solidFill>
                <a:latin typeface="SimHei" pitchFamily="49" charset="-122"/>
                <a:ea typeface="SimHei" pitchFamily="49" charset="-122"/>
              </a:rPr>
              <a:t> </a:t>
            </a:r>
            <a:r>
              <a:rPr lang="en-US" sz="23900" dirty="0" smtClean="0">
                <a:solidFill>
                  <a:srgbClr val="00B050"/>
                </a:solidFill>
                <a:latin typeface="SimHei" pitchFamily="49" charset="-122"/>
                <a:ea typeface="SimHei" pitchFamily="49" charset="-122"/>
              </a:rPr>
              <a:t>?</a:t>
            </a:r>
            <a:endParaRPr lang="en-US" sz="23900" dirty="0">
              <a:solidFill>
                <a:srgbClr val="00B05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-2982724" y="2998112"/>
            <a:ext cx="68580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Brush Script MT" pitchFamily="66" charset="0"/>
              </a:rPr>
              <a:t>Presented by </a:t>
            </a:r>
            <a:r>
              <a:rPr lang="en-US" sz="2800" b="1" dirty="0" smtClean="0">
                <a:solidFill>
                  <a:srgbClr val="00B050"/>
                </a:solidFill>
                <a:latin typeface="Brush Script MT" pitchFamily="66" charset="0"/>
              </a:rPr>
              <a:t>:	</a:t>
            </a:r>
            <a:r>
              <a:rPr lang="en-US" sz="2400" b="1" dirty="0" smtClean="0">
                <a:solidFill>
                  <a:srgbClr val="FF3300"/>
                </a:solidFill>
                <a:latin typeface="Broadway" pitchFamily="82" charset="0"/>
              </a:rPr>
              <a:t>MOHAMMAD  ZAFAR  IQBAL </a:t>
            </a:r>
            <a:r>
              <a:rPr lang="en-US" sz="2200" b="1" dirty="0" smtClean="0">
                <a:solidFill>
                  <a:srgbClr val="B9199B"/>
                </a:solidFill>
                <a:latin typeface="+mj-lt"/>
              </a:rPr>
              <a:t>01816 93 94 63  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</a:rPr>
              <a:t>Lecturer, Zoology, </a:t>
            </a:r>
            <a:r>
              <a:rPr lang="en-US" sz="2200" b="1" dirty="0" err="1" smtClean="0">
                <a:solidFill>
                  <a:srgbClr val="0070C0"/>
                </a:solidFill>
                <a:latin typeface="+mj-lt"/>
              </a:rPr>
              <a:t>Noakhali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</a:rPr>
              <a:t> Govt. College</a:t>
            </a:r>
            <a:endParaRPr lang="en-US" sz="22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600200" y="1828800"/>
            <a:ext cx="6934200" cy="990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 smtClean="0">
                <a:solidFill>
                  <a:srgbClr val="007635"/>
                </a:solidFill>
                <a:latin typeface="SutonnyMJ" pitchFamily="2" charset="0"/>
                <a:cs typeface="SutonnyMJ" pitchFamily="2" charset="0"/>
              </a:rPr>
              <a:t>KvwW©qvK</a:t>
            </a:r>
            <a:r>
              <a:rPr lang="en-US" sz="3600" b="1" dirty="0" smtClean="0">
                <a:solidFill>
                  <a:srgbClr val="007635"/>
                </a:solidFill>
                <a:latin typeface="SutonnyMJ" pitchFamily="2" charset="0"/>
                <a:cs typeface="SutonnyMJ" pitchFamily="2" charset="0"/>
              </a:rPr>
              <a:t> P‡µ</a:t>
            </a:r>
            <a:r>
              <a:rPr lang="en-US" sz="3600" b="1" dirty="0" err="1" smtClean="0">
                <a:solidFill>
                  <a:srgbClr val="007635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b="1" dirty="0" smtClean="0">
                <a:solidFill>
                  <a:srgbClr val="007635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7635"/>
                </a:solidFill>
                <a:latin typeface="SutonnyMJ" pitchFamily="2" charset="0"/>
                <a:cs typeface="SutonnyMJ" pitchFamily="2" charset="0"/>
              </a:rPr>
              <a:t>mgqKvj</a:t>
            </a:r>
            <a:r>
              <a:rPr lang="en-US" sz="3600" b="1" dirty="0" smtClean="0">
                <a:solidFill>
                  <a:srgbClr val="007635"/>
                </a:solidFill>
                <a:latin typeface="SutonnyMJ" pitchFamily="2" charset="0"/>
                <a:cs typeface="SutonnyMJ" pitchFamily="2" charset="0"/>
              </a:rPr>
              <a:t> KZ ?</a:t>
            </a:r>
            <a:endParaRPr lang="en-US" sz="3600" b="1" dirty="0">
              <a:solidFill>
                <a:srgbClr val="007635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79104" y="3200400"/>
            <a:ext cx="2994992" cy="11430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solidFill>
                  <a:srgbClr val="660033"/>
                </a:solidFill>
                <a:latin typeface="SutonnyMJ" pitchFamily="2" charset="0"/>
                <a:cs typeface="SutonnyMJ" pitchFamily="2" charset="0"/>
              </a:rPr>
              <a:t>0.5 †</a:t>
            </a:r>
            <a:r>
              <a:rPr lang="en-US" sz="3600" b="1" dirty="0" err="1" smtClean="0">
                <a:solidFill>
                  <a:srgbClr val="660033"/>
                </a:solidFill>
                <a:latin typeface="SutonnyMJ" pitchFamily="2" charset="0"/>
                <a:cs typeface="SutonnyMJ" pitchFamily="2" charset="0"/>
              </a:rPr>
              <a:t>m‡KÛ</a:t>
            </a:r>
            <a:endParaRPr lang="en-US" sz="3600" b="1" dirty="0">
              <a:solidFill>
                <a:srgbClr val="660033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1169504" y="3468756"/>
            <a:ext cx="609600" cy="609600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89712" y="3200400"/>
            <a:ext cx="2994992" cy="11430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solidFill>
                  <a:srgbClr val="660033"/>
                </a:solidFill>
                <a:latin typeface="SutonnyMJ" pitchFamily="2" charset="0"/>
                <a:cs typeface="SutonnyMJ" pitchFamily="2" charset="0"/>
              </a:rPr>
              <a:t>0.8 †</a:t>
            </a:r>
            <a:r>
              <a:rPr lang="en-US" sz="3600" b="1" dirty="0" err="1" smtClean="0">
                <a:solidFill>
                  <a:srgbClr val="660033"/>
                </a:solidFill>
                <a:latin typeface="SutonnyMJ" pitchFamily="2" charset="0"/>
                <a:cs typeface="SutonnyMJ" pitchFamily="2" charset="0"/>
              </a:rPr>
              <a:t>m‡KÛ</a:t>
            </a:r>
            <a:endParaRPr lang="en-US" sz="3600" b="1" dirty="0">
              <a:solidFill>
                <a:srgbClr val="660033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4880112" y="3468756"/>
            <a:ext cx="609600" cy="609600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779104" y="4648200"/>
            <a:ext cx="2994992" cy="11430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solidFill>
                  <a:srgbClr val="660033"/>
                </a:solidFill>
                <a:latin typeface="SutonnyMJ" pitchFamily="2" charset="0"/>
                <a:cs typeface="SutonnyMJ" pitchFamily="2" charset="0"/>
              </a:rPr>
              <a:t>0.7 †</a:t>
            </a:r>
            <a:r>
              <a:rPr lang="en-US" sz="3600" b="1" dirty="0" err="1" smtClean="0">
                <a:solidFill>
                  <a:srgbClr val="660033"/>
                </a:solidFill>
                <a:latin typeface="SutonnyMJ" pitchFamily="2" charset="0"/>
                <a:cs typeface="SutonnyMJ" pitchFamily="2" charset="0"/>
              </a:rPr>
              <a:t>m‡KÛ</a:t>
            </a:r>
            <a:endParaRPr lang="en-US" sz="3600" b="1" dirty="0">
              <a:solidFill>
                <a:srgbClr val="660033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1169504" y="4916556"/>
            <a:ext cx="609600" cy="609600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489712" y="4648200"/>
            <a:ext cx="2994992" cy="11430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solidFill>
                  <a:srgbClr val="660033"/>
                </a:solidFill>
                <a:latin typeface="SutonnyMJ" pitchFamily="2" charset="0"/>
                <a:cs typeface="SutonnyMJ" pitchFamily="2" charset="0"/>
              </a:rPr>
              <a:t>0.3 †</a:t>
            </a:r>
            <a:r>
              <a:rPr lang="en-US" sz="3600" b="1" dirty="0" err="1" smtClean="0">
                <a:solidFill>
                  <a:srgbClr val="660033"/>
                </a:solidFill>
                <a:latin typeface="SutonnyMJ" pitchFamily="2" charset="0"/>
                <a:cs typeface="SutonnyMJ" pitchFamily="2" charset="0"/>
              </a:rPr>
              <a:t>m‡KÛ</a:t>
            </a:r>
            <a:endParaRPr lang="en-US" sz="3600" b="1" dirty="0">
              <a:solidFill>
                <a:srgbClr val="660033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4880112" y="4916556"/>
            <a:ext cx="609600" cy="609600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8382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D21EB0"/>
              </a:buClr>
              <a:buFont typeface="Wingdings" pitchFamily="2" charset="2"/>
              <a:buChar char="q"/>
            </a:pP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D21EB0"/>
                </a:solidFill>
                <a:latin typeface="SutonnyMJ" pitchFamily="2" charset="0"/>
                <a:cs typeface="SutonnyMJ" pitchFamily="2" charset="0"/>
              </a:rPr>
              <a:t>g~j¨vqb</a:t>
            </a:r>
            <a:endParaRPr lang="en-US" sz="4000" b="1" dirty="0">
              <a:solidFill>
                <a:srgbClr val="D21EB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-2982724" y="2998112"/>
            <a:ext cx="68580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Brush Script MT" pitchFamily="66" charset="0"/>
              </a:rPr>
              <a:t>Presented by </a:t>
            </a:r>
            <a:r>
              <a:rPr lang="en-US" sz="2800" b="1" dirty="0" smtClean="0">
                <a:solidFill>
                  <a:srgbClr val="00B050"/>
                </a:solidFill>
                <a:latin typeface="Brush Script MT" pitchFamily="66" charset="0"/>
              </a:rPr>
              <a:t>:	</a:t>
            </a:r>
            <a:r>
              <a:rPr lang="en-US" sz="2400" b="1" dirty="0" smtClean="0">
                <a:solidFill>
                  <a:srgbClr val="FF3300"/>
                </a:solidFill>
                <a:latin typeface="Broadway" pitchFamily="82" charset="0"/>
              </a:rPr>
              <a:t>MOHAMMAD  ZAFAR  IQBAL </a:t>
            </a:r>
            <a:r>
              <a:rPr lang="en-US" sz="2200" b="1" dirty="0" smtClean="0">
                <a:solidFill>
                  <a:srgbClr val="B9199B"/>
                </a:solidFill>
                <a:latin typeface="+mj-lt"/>
              </a:rPr>
              <a:t>01816 93 94 63  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</a:rPr>
              <a:t>Lecturer, Zoology, </a:t>
            </a:r>
            <a:r>
              <a:rPr lang="en-US" sz="2200" b="1" dirty="0" err="1" smtClean="0">
                <a:solidFill>
                  <a:srgbClr val="0070C0"/>
                </a:solidFill>
                <a:latin typeface="+mj-lt"/>
              </a:rPr>
              <a:t>Noakhali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</a:rPr>
              <a:t> Govt. College</a:t>
            </a:r>
            <a:endParaRPr lang="en-US" sz="22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ransition>
    <p:strips dir="l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37196" y="1295400"/>
            <a:ext cx="3303104" cy="19812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err="1" smtClean="0">
                <a:solidFill>
                  <a:srgbClr val="008A3E"/>
                </a:solidFill>
                <a:latin typeface="SutonnyMJ" pitchFamily="2" charset="0"/>
                <a:cs typeface="SutonnyMJ" pitchFamily="2" charset="0"/>
              </a:rPr>
              <a:t>cv‡ki</a:t>
            </a:r>
            <a:r>
              <a:rPr lang="en-US" sz="4000" b="1" dirty="0" smtClean="0">
                <a:solidFill>
                  <a:srgbClr val="008A3E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8A3E"/>
                </a:solidFill>
                <a:latin typeface="SutonnyMJ" pitchFamily="2" charset="0"/>
                <a:cs typeface="SutonnyMJ" pitchFamily="2" charset="0"/>
              </a:rPr>
              <a:t>wPÎwU</a:t>
            </a:r>
            <a:r>
              <a:rPr lang="en-US" sz="4000" b="1" dirty="0" smtClean="0">
                <a:solidFill>
                  <a:srgbClr val="008A3E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8A3E"/>
                </a:solidFill>
                <a:latin typeface="SutonnyMJ" pitchFamily="2" charset="0"/>
                <a:cs typeface="SutonnyMJ" pitchFamily="2" charset="0"/>
              </a:rPr>
              <a:t>ü`P</a:t>
            </a:r>
            <a:r>
              <a:rPr lang="en-US" sz="4000" b="1" dirty="0" smtClean="0">
                <a:solidFill>
                  <a:srgbClr val="008A3E"/>
                </a:solidFill>
                <a:latin typeface="SutonnyMJ" pitchFamily="2" charset="0"/>
                <a:cs typeface="SutonnyMJ" pitchFamily="2" charset="0"/>
              </a:rPr>
              <a:t>‡µ</a:t>
            </a:r>
            <a:r>
              <a:rPr lang="en-US" sz="4000" b="1" dirty="0" err="1" smtClean="0">
                <a:solidFill>
                  <a:srgbClr val="008A3E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4000" b="1" dirty="0" smtClean="0">
                <a:solidFill>
                  <a:srgbClr val="008A3E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solidFill>
                  <a:srgbClr val="008A3E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4000" b="1" dirty="0" smtClean="0">
                <a:solidFill>
                  <a:srgbClr val="008A3E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8A3E"/>
                </a:solidFill>
                <a:latin typeface="SutonnyMJ" pitchFamily="2" charset="0"/>
                <a:cs typeface="SutonnyMJ" pitchFamily="2" charset="0"/>
              </a:rPr>
              <a:t>av‡ci</a:t>
            </a:r>
            <a:r>
              <a:rPr lang="en-US" sz="4000" b="1" dirty="0" smtClean="0">
                <a:solidFill>
                  <a:srgbClr val="008A3E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sz="4000" b="1" dirty="0">
              <a:solidFill>
                <a:srgbClr val="008A3E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39900" y="3429000"/>
            <a:ext cx="2994992" cy="11430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 smtClean="0">
                <a:solidFill>
                  <a:srgbClr val="D21EB0"/>
                </a:solidFill>
                <a:latin typeface="SutonnyMJ" pitchFamily="2" charset="0"/>
                <a:cs typeface="SutonnyMJ" pitchFamily="2" charset="0"/>
              </a:rPr>
              <a:t>A¨vwUªqv‡gi</a:t>
            </a:r>
            <a:r>
              <a:rPr lang="en-US" sz="2800" b="1" dirty="0" smtClean="0">
                <a:solidFill>
                  <a:srgbClr val="D21EB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D21EB0"/>
                </a:solidFill>
                <a:latin typeface="SutonnyMJ" pitchFamily="2" charset="0"/>
                <a:cs typeface="SutonnyMJ" pitchFamily="2" charset="0"/>
              </a:rPr>
              <a:t>Wvqv</a:t>
            </a:r>
            <a:r>
              <a:rPr lang="en-US" sz="2800" b="1" dirty="0" smtClean="0">
                <a:solidFill>
                  <a:srgbClr val="D21EB0"/>
                </a:solidFill>
                <a:latin typeface="SutonnyMJ" pitchFamily="2" charset="0"/>
                <a:cs typeface="SutonnyMJ" pitchFamily="2" charset="0"/>
              </a:rPr>
              <a:t>‡÷</a:t>
            </a:r>
            <a:r>
              <a:rPr lang="en-US" sz="2800" b="1" dirty="0" err="1" smtClean="0">
                <a:solidFill>
                  <a:srgbClr val="D21EB0"/>
                </a:solidFill>
                <a:latin typeface="SutonnyMJ" pitchFamily="2" charset="0"/>
                <a:cs typeface="SutonnyMJ" pitchFamily="2" charset="0"/>
              </a:rPr>
              <a:t>vj</a:t>
            </a:r>
            <a:endParaRPr lang="en-US" sz="28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1130300" y="3697356"/>
            <a:ext cx="609600" cy="609600"/>
          </a:xfrm>
          <a:prstGeom prst="flowChartConnector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50508" y="3429000"/>
            <a:ext cx="2994992" cy="11430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smtClean="0">
                <a:solidFill>
                  <a:srgbClr val="D21EB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solidFill>
                  <a:srgbClr val="D21EB0"/>
                </a:solidFill>
                <a:latin typeface="SutonnyMJ" pitchFamily="2" charset="0"/>
                <a:cs typeface="SutonnyMJ" pitchFamily="2" charset="0"/>
              </a:rPr>
              <a:t>fw›UªK‡ji</a:t>
            </a:r>
            <a:r>
              <a:rPr lang="en-US" sz="2800" b="1" dirty="0" smtClean="0">
                <a:solidFill>
                  <a:srgbClr val="D21EB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D21EB0"/>
                </a:solidFill>
                <a:latin typeface="SutonnyMJ" pitchFamily="2" charset="0"/>
                <a:cs typeface="SutonnyMJ" pitchFamily="2" charset="0"/>
              </a:rPr>
              <a:t>Wvqv</a:t>
            </a:r>
            <a:r>
              <a:rPr lang="en-US" sz="2800" b="1" dirty="0" smtClean="0">
                <a:solidFill>
                  <a:srgbClr val="D21EB0"/>
                </a:solidFill>
                <a:latin typeface="SutonnyMJ" pitchFamily="2" charset="0"/>
                <a:cs typeface="SutonnyMJ" pitchFamily="2" charset="0"/>
              </a:rPr>
              <a:t>‡÷</a:t>
            </a:r>
            <a:r>
              <a:rPr lang="en-US" sz="2800" b="1" dirty="0" err="1" smtClean="0">
                <a:solidFill>
                  <a:srgbClr val="D21EB0"/>
                </a:solidFill>
                <a:latin typeface="SutonnyMJ" pitchFamily="2" charset="0"/>
                <a:cs typeface="SutonnyMJ" pitchFamily="2" charset="0"/>
              </a:rPr>
              <a:t>vj</a:t>
            </a:r>
            <a:endParaRPr lang="en-US" sz="28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4840908" y="3697356"/>
            <a:ext cx="609600" cy="609600"/>
          </a:xfrm>
          <a:prstGeom prst="flowChartConnector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39900" y="4876800"/>
            <a:ext cx="2994992" cy="11430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smtClean="0">
                <a:solidFill>
                  <a:srgbClr val="D21EB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solidFill>
                  <a:srgbClr val="D21EB0"/>
                </a:solidFill>
                <a:latin typeface="SutonnyMJ" pitchFamily="2" charset="0"/>
                <a:cs typeface="SutonnyMJ" pitchFamily="2" charset="0"/>
              </a:rPr>
              <a:t>fw›UªK‡ji</a:t>
            </a:r>
            <a:r>
              <a:rPr lang="en-US" sz="2800" b="1" dirty="0" smtClean="0">
                <a:solidFill>
                  <a:srgbClr val="D21EB0"/>
                </a:solidFill>
                <a:latin typeface="SutonnyMJ" pitchFamily="2" charset="0"/>
                <a:cs typeface="SutonnyMJ" pitchFamily="2" charset="0"/>
              </a:rPr>
              <a:t> wm‡÷</a:t>
            </a:r>
            <a:r>
              <a:rPr lang="en-US" sz="2800" b="1" dirty="0" err="1" smtClean="0">
                <a:solidFill>
                  <a:srgbClr val="D21EB0"/>
                </a:solidFill>
                <a:latin typeface="SutonnyMJ" pitchFamily="2" charset="0"/>
                <a:cs typeface="SutonnyMJ" pitchFamily="2" charset="0"/>
              </a:rPr>
              <a:t>vj</a:t>
            </a:r>
            <a:endParaRPr lang="en-US" sz="28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1130300" y="5145156"/>
            <a:ext cx="609600" cy="609600"/>
          </a:xfrm>
          <a:prstGeom prst="flowChartConnector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50508" y="4876800"/>
            <a:ext cx="2994992" cy="11430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 smtClean="0">
                <a:solidFill>
                  <a:srgbClr val="D21EB0"/>
                </a:solidFill>
                <a:latin typeface="SutonnyMJ" pitchFamily="2" charset="0"/>
                <a:cs typeface="SutonnyMJ" pitchFamily="2" charset="0"/>
              </a:rPr>
              <a:t>A¨vwUªqv‡gi</a:t>
            </a:r>
            <a:r>
              <a:rPr lang="en-US" sz="2800" b="1" dirty="0" smtClean="0">
                <a:solidFill>
                  <a:srgbClr val="D21EB0"/>
                </a:solidFill>
                <a:latin typeface="SutonnyMJ" pitchFamily="2" charset="0"/>
                <a:cs typeface="SutonnyMJ" pitchFamily="2" charset="0"/>
              </a:rPr>
              <a:t> wm‡÷</a:t>
            </a:r>
            <a:r>
              <a:rPr lang="en-US" sz="2800" b="1" dirty="0" err="1" smtClean="0">
                <a:solidFill>
                  <a:srgbClr val="D21EB0"/>
                </a:solidFill>
                <a:latin typeface="SutonnyMJ" pitchFamily="2" charset="0"/>
                <a:cs typeface="SutonnyMJ" pitchFamily="2" charset="0"/>
              </a:rPr>
              <a:t>vj</a:t>
            </a:r>
            <a:endParaRPr lang="en-US" sz="28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4840908" y="5145156"/>
            <a:ext cx="609600" cy="609600"/>
          </a:xfrm>
          <a:prstGeom prst="flowChartConnector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afi\Desktop\Pictur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3050" y="747488"/>
            <a:ext cx="2800350" cy="252911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600200" y="5334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D21EB0"/>
              </a:buClr>
              <a:buFont typeface="Wingdings" pitchFamily="2" charset="2"/>
              <a:buChar char="q"/>
            </a:pP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D21EB0"/>
                </a:solidFill>
                <a:latin typeface="SutonnyMJ" pitchFamily="2" charset="0"/>
                <a:cs typeface="SutonnyMJ" pitchFamily="2" charset="0"/>
              </a:rPr>
              <a:t>g~j¨vqb</a:t>
            </a:r>
            <a:endParaRPr lang="en-US" sz="4000" b="1" dirty="0">
              <a:solidFill>
                <a:srgbClr val="D21EB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-2982724" y="2998112"/>
            <a:ext cx="68580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Brush Script MT" pitchFamily="66" charset="0"/>
              </a:rPr>
              <a:t>Presented by </a:t>
            </a:r>
            <a:r>
              <a:rPr lang="en-US" sz="2800" b="1" dirty="0" smtClean="0">
                <a:solidFill>
                  <a:srgbClr val="00B050"/>
                </a:solidFill>
                <a:latin typeface="Brush Script MT" pitchFamily="66" charset="0"/>
              </a:rPr>
              <a:t>:	</a:t>
            </a:r>
            <a:r>
              <a:rPr lang="en-US" sz="2400" b="1" dirty="0" smtClean="0">
                <a:solidFill>
                  <a:srgbClr val="FF3300"/>
                </a:solidFill>
                <a:latin typeface="Broadway" pitchFamily="82" charset="0"/>
              </a:rPr>
              <a:t>MOHAMMAD  ZAFAR  IQBAL </a:t>
            </a:r>
            <a:r>
              <a:rPr lang="en-US" sz="2200" b="1" dirty="0" smtClean="0">
                <a:solidFill>
                  <a:srgbClr val="B9199B"/>
                </a:solidFill>
                <a:latin typeface="+mj-lt"/>
              </a:rPr>
              <a:t>01816 93 94 63  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</a:rPr>
              <a:t>Lecturer, Zoology, </a:t>
            </a:r>
            <a:r>
              <a:rPr lang="en-US" sz="2200" b="1" dirty="0" err="1" smtClean="0">
                <a:solidFill>
                  <a:srgbClr val="0070C0"/>
                </a:solidFill>
                <a:latin typeface="+mj-lt"/>
              </a:rPr>
              <a:t>Noakhali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</a:rPr>
              <a:t> Govt. College</a:t>
            </a:r>
            <a:endParaRPr lang="en-US" sz="22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ransition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5000"/>
            <a:lum/>
          </a:blip>
          <a:srcRect/>
          <a:stretch>
            <a:fillRect l="7000" t="-1000" r="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981200" y="685800"/>
            <a:ext cx="5867400" cy="5562600"/>
          </a:xfrm>
          <a:prstGeom prst="ellipse">
            <a:avLst/>
          </a:prstGeom>
          <a:noFill/>
          <a:ln w="76200">
            <a:solidFill>
              <a:srgbClr val="272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evoxi</a:t>
            </a:r>
            <a:r>
              <a:rPr lang="en-US" sz="72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7200" b="1" u="sng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en-US" sz="6000" b="1" dirty="0" smtClean="0">
                <a:solidFill>
                  <a:srgbClr val="007635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007635"/>
                </a:solidFill>
                <a:latin typeface="SutonnyMJ" pitchFamily="2" charset="0"/>
                <a:cs typeface="SutonnyMJ" pitchFamily="2" charset="0"/>
              </a:rPr>
              <a:t>ü`P</a:t>
            </a:r>
            <a:r>
              <a:rPr lang="en-US" sz="6000" b="1" dirty="0" smtClean="0">
                <a:solidFill>
                  <a:srgbClr val="007635"/>
                </a:solidFill>
                <a:latin typeface="SutonnyMJ" pitchFamily="2" charset="0"/>
                <a:cs typeface="SutonnyMJ" pitchFamily="2" charset="0"/>
              </a:rPr>
              <a:t>‡µ</a:t>
            </a:r>
            <a:r>
              <a:rPr lang="en-US" sz="6000" b="1" dirty="0" err="1" smtClean="0">
                <a:solidFill>
                  <a:srgbClr val="007635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6000" b="1" dirty="0" smtClean="0">
                <a:solidFill>
                  <a:srgbClr val="007635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007635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6000" b="1" dirty="0" smtClean="0">
                <a:solidFill>
                  <a:srgbClr val="007635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007635"/>
                </a:solidFill>
                <a:latin typeface="SutonnyMJ" pitchFamily="2" charset="0"/>
                <a:cs typeface="SutonnyMJ" pitchFamily="2" charset="0"/>
              </a:rPr>
              <a:t>av‡ci</a:t>
            </a:r>
            <a:r>
              <a:rPr lang="en-US" sz="6000" b="1" dirty="0" smtClean="0">
                <a:solidFill>
                  <a:srgbClr val="007635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007635"/>
                </a:solidFill>
                <a:latin typeface="SutonnyMJ" pitchFamily="2" charset="0"/>
                <a:cs typeface="SutonnyMJ" pitchFamily="2" charset="0"/>
              </a:rPr>
              <a:t>wPwýZ</a:t>
            </a:r>
            <a:r>
              <a:rPr lang="en-US" sz="6000" b="1" dirty="0" smtClean="0">
                <a:solidFill>
                  <a:srgbClr val="007635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007635"/>
                </a:solidFill>
                <a:latin typeface="SutonnyMJ" pitchFamily="2" charset="0"/>
                <a:cs typeface="SutonnyMJ" pitchFamily="2" charset="0"/>
              </a:rPr>
              <a:t>wPÎ</a:t>
            </a:r>
            <a:r>
              <a:rPr lang="en-US" sz="6000" b="1" dirty="0" smtClean="0">
                <a:solidFill>
                  <a:srgbClr val="007635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007635"/>
                </a:solidFill>
                <a:latin typeface="SutonnyMJ" pitchFamily="2" charset="0"/>
                <a:cs typeface="SutonnyMJ" pitchFamily="2" charset="0"/>
              </a:rPr>
              <a:t>AuvK‡e</a:t>
            </a:r>
            <a:r>
              <a:rPr lang="en-US" sz="6000" b="1" dirty="0" smtClean="0">
                <a:solidFill>
                  <a:srgbClr val="007635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1400" b="1" dirty="0">
              <a:solidFill>
                <a:srgbClr val="007635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-2982724" y="2998112"/>
            <a:ext cx="68580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Brush Script MT" pitchFamily="66" charset="0"/>
              </a:rPr>
              <a:t>Presented by </a:t>
            </a:r>
            <a:r>
              <a:rPr lang="en-US" sz="2800" b="1" dirty="0" smtClean="0">
                <a:solidFill>
                  <a:srgbClr val="00B050"/>
                </a:solidFill>
                <a:latin typeface="Brush Script MT" pitchFamily="66" charset="0"/>
              </a:rPr>
              <a:t>:	</a:t>
            </a:r>
            <a:r>
              <a:rPr lang="en-US" sz="2400" b="1" dirty="0" smtClean="0">
                <a:solidFill>
                  <a:srgbClr val="FF3300"/>
                </a:solidFill>
                <a:latin typeface="Broadway" pitchFamily="82" charset="0"/>
              </a:rPr>
              <a:t>MOHAMMAD  ZAFAR  IQBAL </a:t>
            </a:r>
            <a:r>
              <a:rPr lang="en-US" sz="2200" b="1" dirty="0" smtClean="0">
                <a:solidFill>
                  <a:srgbClr val="B9199B"/>
                </a:solidFill>
                <a:latin typeface="+mj-lt"/>
              </a:rPr>
              <a:t>01816 93 94 63  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</a:rPr>
              <a:t>Lecturer, Zoology, </a:t>
            </a:r>
            <a:r>
              <a:rPr lang="en-US" sz="2200" b="1" dirty="0" err="1" smtClean="0">
                <a:solidFill>
                  <a:srgbClr val="0070C0"/>
                </a:solidFill>
                <a:latin typeface="+mj-lt"/>
              </a:rPr>
              <a:t>Noakhali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</a:rPr>
              <a:t> Govt. College</a:t>
            </a:r>
            <a:endParaRPr lang="en-US" sz="22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ransition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80000"/>
            <a:lum/>
          </a:blip>
          <a:srcRect/>
          <a:stretch>
            <a:fillRect l="9000" t="6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14400" y="4953000"/>
            <a:ext cx="8077200" cy="17526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CE1CA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5112" y="4988625"/>
            <a:ext cx="6388288" cy="1676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THANK YOU ALL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E1CA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HAVE A NICE DAY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E1CA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2982724" y="2998112"/>
            <a:ext cx="68580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Brush Script MT" pitchFamily="66" charset="0"/>
              </a:rPr>
              <a:t>Presented by </a:t>
            </a:r>
            <a:r>
              <a:rPr lang="en-US" sz="2800" b="1" dirty="0" smtClean="0">
                <a:solidFill>
                  <a:srgbClr val="00B050"/>
                </a:solidFill>
                <a:latin typeface="Brush Script MT" pitchFamily="66" charset="0"/>
              </a:rPr>
              <a:t>:	</a:t>
            </a:r>
            <a:r>
              <a:rPr lang="en-US" sz="2400" b="1" dirty="0" smtClean="0">
                <a:solidFill>
                  <a:srgbClr val="FF3300"/>
                </a:solidFill>
                <a:latin typeface="Broadway" pitchFamily="82" charset="0"/>
              </a:rPr>
              <a:t>MOHAMMAD  ZAFAR  IQBAL </a:t>
            </a:r>
            <a:r>
              <a:rPr lang="en-US" sz="2200" b="1" dirty="0" smtClean="0">
                <a:solidFill>
                  <a:srgbClr val="B9199B"/>
                </a:solidFill>
                <a:latin typeface="+mj-lt"/>
              </a:rPr>
              <a:t>01816 93 94 63  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</a:rPr>
              <a:t>Lecturer, Zoology, </a:t>
            </a:r>
            <a:r>
              <a:rPr lang="en-US" sz="2200" b="1" dirty="0" err="1" smtClean="0">
                <a:solidFill>
                  <a:srgbClr val="0070C0"/>
                </a:solidFill>
                <a:latin typeface="+mj-lt"/>
              </a:rPr>
              <a:t>Noakhali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</a:rPr>
              <a:t> Govt. College</a:t>
            </a:r>
            <a:endParaRPr lang="en-US" sz="22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ransition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10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752600" y="1447800"/>
            <a:ext cx="63246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en-US" sz="36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36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cv‡V</a:t>
            </a:r>
            <a:r>
              <a:rPr lang="en-US" sz="36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36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Rvb‡ev</a:t>
            </a:r>
            <a:endParaRPr lang="en-US" sz="36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marL="274320"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ü`P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µ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274320" lvl="1"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ü`P</a:t>
            </a:r>
            <a:r>
              <a:rPr lang="en-US" sz="32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‡µ</a:t>
            </a:r>
            <a:r>
              <a:rPr lang="en-US" sz="32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av‡ci</a:t>
            </a:r>
            <a:r>
              <a:rPr lang="en-US" sz="32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ch©vqµwgK</a:t>
            </a:r>
            <a:r>
              <a:rPr lang="en-US" sz="32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    	</a:t>
            </a:r>
            <a:r>
              <a:rPr lang="en-US" sz="32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cwieZ©b</a:t>
            </a:r>
            <a:r>
              <a:rPr lang="en-US" sz="32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-</a:t>
            </a:r>
          </a:p>
          <a:p>
            <a:pPr lvl="2"/>
            <a:r>
              <a:rPr lang="en-US" sz="3200" b="1" dirty="0" smtClean="0">
                <a:solidFill>
                  <a:srgbClr val="D21EB0"/>
                </a:solidFill>
                <a:latin typeface="SutonnyMJ" pitchFamily="2" charset="0"/>
                <a:cs typeface="SutonnyMJ" pitchFamily="2" charset="0"/>
              </a:rPr>
              <a:t>1| </a:t>
            </a:r>
            <a:r>
              <a:rPr lang="en-US" sz="3200" b="1" dirty="0" err="1" smtClean="0">
                <a:solidFill>
                  <a:srgbClr val="D21EB0"/>
                </a:solidFill>
                <a:latin typeface="SutonnyMJ" pitchFamily="2" charset="0"/>
                <a:cs typeface="SutonnyMJ" pitchFamily="2" charset="0"/>
              </a:rPr>
              <a:t>A¨vwUªqv‡gi</a:t>
            </a:r>
            <a:r>
              <a:rPr lang="en-US" sz="3200" b="1" dirty="0" smtClean="0">
                <a:solidFill>
                  <a:srgbClr val="D21EB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D21EB0"/>
                </a:solidFill>
                <a:latin typeface="SutonnyMJ" pitchFamily="2" charset="0"/>
                <a:cs typeface="SutonnyMJ" pitchFamily="2" charset="0"/>
              </a:rPr>
              <a:t>Wvqv</a:t>
            </a:r>
            <a:r>
              <a:rPr lang="en-US" sz="3200" b="1" dirty="0" smtClean="0">
                <a:solidFill>
                  <a:srgbClr val="D21EB0"/>
                </a:solidFill>
                <a:latin typeface="SutonnyMJ" pitchFamily="2" charset="0"/>
                <a:cs typeface="SutonnyMJ" pitchFamily="2" charset="0"/>
              </a:rPr>
              <a:t>‡÷</a:t>
            </a:r>
            <a:r>
              <a:rPr lang="en-US" sz="3200" b="1" dirty="0" err="1" smtClean="0">
                <a:solidFill>
                  <a:srgbClr val="D21EB0"/>
                </a:solidFill>
                <a:latin typeface="SutonnyMJ" pitchFamily="2" charset="0"/>
                <a:cs typeface="SutonnyMJ" pitchFamily="2" charset="0"/>
              </a:rPr>
              <a:t>vj</a:t>
            </a:r>
            <a:endParaRPr lang="en-US" sz="3200" b="1" dirty="0" smtClean="0">
              <a:solidFill>
                <a:srgbClr val="D21EB0"/>
              </a:solidFill>
              <a:latin typeface="SutonnyMJ" pitchFamily="2" charset="0"/>
              <a:cs typeface="SutonnyMJ" pitchFamily="2" charset="0"/>
            </a:endParaRPr>
          </a:p>
          <a:p>
            <a:pPr lvl="2"/>
            <a:r>
              <a:rPr lang="en-US" sz="3200" b="1" dirty="0" smtClean="0">
                <a:solidFill>
                  <a:srgbClr val="007635"/>
                </a:solidFill>
                <a:latin typeface="SutonnyMJ" pitchFamily="2" charset="0"/>
                <a:cs typeface="SutonnyMJ" pitchFamily="2" charset="0"/>
              </a:rPr>
              <a:t>2| </a:t>
            </a:r>
            <a:r>
              <a:rPr lang="en-US" sz="3200" b="1" dirty="0" err="1" smtClean="0">
                <a:solidFill>
                  <a:srgbClr val="007635"/>
                </a:solidFill>
                <a:latin typeface="SutonnyMJ" pitchFamily="2" charset="0"/>
                <a:cs typeface="SutonnyMJ" pitchFamily="2" charset="0"/>
              </a:rPr>
              <a:t>A¨vwUªqv‡gi</a:t>
            </a:r>
            <a:r>
              <a:rPr lang="en-US" sz="3200" b="1" dirty="0" smtClean="0">
                <a:solidFill>
                  <a:srgbClr val="007635"/>
                </a:solidFill>
                <a:latin typeface="SutonnyMJ" pitchFamily="2" charset="0"/>
                <a:cs typeface="SutonnyMJ" pitchFamily="2" charset="0"/>
              </a:rPr>
              <a:t> wm‡÷</a:t>
            </a:r>
            <a:r>
              <a:rPr lang="en-US" sz="3200" b="1" dirty="0" err="1" smtClean="0">
                <a:solidFill>
                  <a:srgbClr val="007635"/>
                </a:solidFill>
                <a:latin typeface="SutonnyMJ" pitchFamily="2" charset="0"/>
                <a:cs typeface="SutonnyMJ" pitchFamily="2" charset="0"/>
              </a:rPr>
              <a:t>vj</a:t>
            </a:r>
            <a:r>
              <a:rPr lang="en-US" sz="3200" b="1" dirty="0" smtClean="0">
                <a:solidFill>
                  <a:srgbClr val="007635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lvl="2"/>
            <a:r>
              <a:rPr lang="en-US" sz="3200" b="1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3| †</a:t>
            </a:r>
            <a:r>
              <a:rPr lang="en-US" sz="3200" b="1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fw›UªK‡ji</a:t>
            </a:r>
            <a:r>
              <a:rPr lang="en-US" sz="3200" b="1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 wm‡÷</a:t>
            </a:r>
            <a:r>
              <a:rPr lang="en-US" sz="3200" b="1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vj</a:t>
            </a:r>
            <a:endParaRPr lang="en-US" sz="3200" b="1" dirty="0" smtClean="0">
              <a:solidFill>
                <a:srgbClr val="FF3300"/>
              </a:solidFill>
              <a:latin typeface="SutonnyMJ" pitchFamily="2" charset="0"/>
              <a:cs typeface="SutonnyMJ" pitchFamily="2" charset="0"/>
            </a:endParaRPr>
          </a:p>
          <a:p>
            <a:pPr lvl="2"/>
            <a:r>
              <a:rPr lang="en-US" sz="3200" b="1" dirty="0" smtClean="0">
                <a:solidFill>
                  <a:srgbClr val="2727B3"/>
                </a:solidFill>
                <a:latin typeface="SutonnyMJ" pitchFamily="2" charset="0"/>
                <a:cs typeface="SutonnyMJ" pitchFamily="2" charset="0"/>
              </a:rPr>
              <a:t>4| †</a:t>
            </a:r>
            <a:r>
              <a:rPr lang="en-US" sz="3200" b="1" dirty="0" err="1" smtClean="0">
                <a:solidFill>
                  <a:srgbClr val="2727B3"/>
                </a:solidFill>
                <a:latin typeface="SutonnyMJ" pitchFamily="2" charset="0"/>
                <a:cs typeface="SutonnyMJ" pitchFamily="2" charset="0"/>
              </a:rPr>
              <a:t>fw›UªK‡ji</a:t>
            </a:r>
            <a:r>
              <a:rPr lang="en-US" sz="3200" b="1" dirty="0" smtClean="0">
                <a:solidFill>
                  <a:srgbClr val="2727B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2727B3"/>
                </a:solidFill>
                <a:latin typeface="SutonnyMJ" pitchFamily="2" charset="0"/>
                <a:cs typeface="SutonnyMJ" pitchFamily="2" charset="0"/>
              </a:rPr>
              <a:t>Wvqv</a:t>
            </a:r>
            <a:r>
              <a:rPr lang="en-US" sz="3200" b="1" dirty="0" smtClean="0">
                <a:solidFill>
                  <a:srgbClr val="2727B3"/>
                </a:solidFill>
                <a:latin typeface="SutonnyMJ" pitchFamily="2" charset="0"/>
                <a:cs typeface="SutonnyMJ" pitchFamily="2" charset="0"/>
              </a:rPr>
              <a:t>‡÷</a:t>
            </a:r>
            <a:r>
              <a:rPr lang="en-US" sz="3200" b="1" dirty="0" err="1" smtClean="0">
                <a:solidFill>
                  <a:srgbClr val="2727B3"/>
                </a:solidFill>
                <a:latin typeface="SutonnyMJ" pitchFamily="2" charset="0"/>
                <a:cs typeface="SutonnyMJ" pitchFamily="2" charset="0"/>
              </a:rPr>
              <a:t>vj</a:t>
            </a:r>
            <a:endParaRPr lang="en-US" sz="3200" dirty="0">
              <a:solidFill>
                <a:srgbClr val="2727B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334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D”P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gva¨wgK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cÖvwYweÁvb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2800" b="1" dirty="0" err="1" smtClean="0">
                <a:solidFill>
                  <a:srgbClr val="007635"/>
                </a:solidFill>
                <a:latin typeface="SutonnyMJ" pitchFamily="2" charset="0"/>
                <a:cs typeface="SutonnyMJ" pitchFamily="2" charset="0"/>
              </a:rPr>
              <a:t>gvbe‡`n</a:t>
            </a:r>
            <a:r>
              <a:rPr lang="en-US" sz="2800" b="1" dirty="0" smtClean="0">
                <a:solidFill>
                  <a:srgbClr val="007635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i³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msenb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Zš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¿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- </a:t>
            </a:r>
            <a:r>
              <a:rPr lang="en-US" sz="2800" b="1" dirty="0" err="1" smtClean="0">
                <a:solidFill>
                  <a:srgbClr val="007635"/>
                </a:solidFill>
                <a:latin typeface="SutonnyMJ" pitchFamily="2" charset="0"/>
                <a:cs typeface="SutonnyMJ" pitchFamily="2" charset="0"/>
              </a:rPr>
              <a:t>ü`P</a:t>
            </a:r>
            <a:r>
              <a:rPr lang="en-US" sz="2800" b="1" dirty="0" smtClean="0">
                <a:solidFill>
                  <a:srgbClr val="007635"/>
                </a:solidFill>
                <a:latin typeface="SutonnyMJ" pitchFamily="2" charset="0"/>
                <a:cs typeface="SutonnyMJ" pitchFamily="2" charset="0"/>
              </a:rPr>
              <a:t>µ</a:t>
            </a:r>
            <a:endParaRPr lang="en-US" sz="2800" b="1" dirty="0">
              <a:solidFill>
                <a:srgbClr val="007635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2982724" y="2998112"/>
            <a:ext cx="68580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Brush Script MT" pitchFamily="66" charset="0"/>
              </a:rPr>
              <a:t>Presented by </a:t>
            </a:r>
            <a:r>
              <a:rPr lang="en-US" sz="2800" b="1" dirty="0" smtClean="0">
                <a:solidFill>
                  <a:srgbClr val="00B050"/>
                </a:solidFill>
                <a:latin typeface="Brush Script MT" pitchFamily="66" charset="0"/>
              </a:rPr>
              <a:t>:	</a:t>
            </a:r>
            <a:r>
              <a:rPr lang="en-US" sz="2400" b="1" dirty="0" smtClean="0">
                <a:solidFill>
                  <a:srgbClr val="FF3300"/>
                </a:solidFill>
                <a:latin typeface="Broadway" pitchFamily="82" charset="0"/>
              </a:rPr>
              <a:t>MOHAMMAD  ZAFAR  IQBAL </a:t>
            </a:r>
            <a:r>
              <a:rPr lang="en-US" sz="2200" b="1" dirty="0" smtClean="0">
                <a:solidFill>
                  <a:srgbClr val="B9199B"/>
                </a:solidFill>
                <a:latin typeface="+mj-lt"/>
              </a:rPr>
              <a:t>01816 93 94 63  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</a:rPr>
              <a:t>Lecturer, Zoology, </a:t>
            </a:r>
            <a:r>
              <a:rPr lang="en-US" sz="2200" b="1" dirty="0" err="1" smtClean="0">
                <a:solidFill>
                  <a:srgbClr val="0070C0"/>
                </a:solidFill>
                <a:latin typeface="+mj-lt"/>
              </a:rPr>
              <a:t>Noakhali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</a:rPr>
              <a:t> Govt. College</a:t>
            </a:r>
            <a:endParaRPr lang="en-US" sz="22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ransition>
    <p:zoom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10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990600" y="914400"/>
            <a:ext cx="4038600" cy="4830763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algn="just">
              <a:spcBef>
                <a:spcPct val="20000"/>
              </a:spcBef>
              <a:buClr>
                <a:srgbClr val="7030A0"/>
              </a:buClr>
              <a:buSzPct val="95000"/>
              <a:buFont typeface="Wingdings" pitchFamily="2" charset="2"/>
              <a:buChar char="q"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9199B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lang="en-US" sz="3600" b="1" dirty="0" smtClean="0">
                <a:solidFill>
                  <a:srgbClr val="B9199B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B9199B"/>
                </a:solidFill>
                <a:latin typeface="SutonnyMJ" pitchFamily="2" charset="0"/>
                <a:cs typeface="SutonnyMJ" pitchFamily="2" charset="0"/>
              </a:rPr>
              <a:t>ü`P</a:t>
            </a:r>
            <a:r>
              <a:rPr lang="en-US" sz="3600" b="1" dirty="0" smtClean="0">
                <a:solidFill>
                  <a:srgbClr val="B9199B"/>
                </a:solidFill>
                <a:latin typeface="SutonnyMJ" pitchFamily="2" charset="0"/>
                <a:cs typeface="SutonnyMJ" pitchFamily="2" charset="0"/>
              </a:rPr>
              <a:t>µ </a:t>
            </a:r>
            <a:r>
              <a:rPr lang="en-US" sz="3600" b="1" dirty="0" err="1" smtClean="0">
                <a:solidFill>
                  <a:srgbClr val="B9199B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600" b="1" dirty="0" smtClean="0">
                <a:solidFill>
                  <a:srgbClr val="B9199B"/>
                </a:solidFill>
                <a:latin typeface="SutonnyMJ" pitchFamily="2" charset="0"/>
                <a:cs typeface="SutonnyMJ" pitchFamily="2" charset="0"/>
              </a:rPr>
              <a:t>?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B9199B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  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ürwc‡Ûi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cÖwZ¯ú›`‡b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ürwc‡Ûi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cwieZ©b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My‡jvi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†h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PµvKvi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cybive„wË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N‡U,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Zv‡K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KvwW©qvK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Pµ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ev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ü`P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µ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e‡j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 2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	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cÖwZwU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ü`¯ú›`b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m¤úbœ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Kivi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Rb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¨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ü`wc‡Û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cici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msNwUZ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NUbvi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mgwó‡K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KvwW©qvK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Pµ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ev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ü`P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µ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e‡j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</a:p>
        </p:txBody>
      </p:sp>
      <p:pic>
        <p:nvPicPr>
          <p:cNvPr id="8" name="Picture 1" descr="C:\Users\COMPAQ\Desktop\zoo image\He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676400"/>
            <a:ext cx="3886200" cy="3985592"/>
          </a:xfrm>
          <a:prstGeom prst="rect">
            <a:avLst/>
          </a:prstGeom>
          <a:noFill/>
          <a:ln w="38100">
            <a:solidFill>
              <a:srgbClr val="D21EB0"/>
            </a:solidFill>
          </a:ln>
        </p:spPr>
      </p:pic>
      <p:sp>
        <p:nvSpPr>
          <p:cNvPr id="7" name="Rectangle 6"/>
          <p:cNvSpPr/>
          <p:nvPr/>
        </p:nvSpPr>
        <p:spPr>
          <a:xfrm rot="16200000">
            <a:off x="-2982724" y="2998112"/>
            <a:ext cx="68580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Brush Script MT" pitchFamily="66" charset="0"/>
              </a:rPr>
              <a:t>Presented by </a:t>
            </a:r>
            <a:r>
              <a:rPr lang="en-US" sz="2800" b="1" dirty="0" smtClean="0">
                <a:solidFill>
                  <a:srgbClr val="00B050"/>
                </a:solidFill>
                <a:latin typeface="Brush Script MT" pitchFamily="66" charset="0"/>
              </a:rPr>
              <a:t>:	</a:t>
            </a:r>
            <a:r>
              <a:rPr lang="en-US" sz="2400" b="1" dirty="0" smtClean="0">
                <a:solidFill>
                  <a:srgbClr val="FF3300"/>
                </a:solidFill>
                <a:latin typeface="Broadway" pitchFamily="82" charset="0"/>
              </a:rPr>
              <a:t>MOHAMMAD  ZAFAR  IQBAL </a:t>
            </a:r>
            <a:r>
              <a:rPr lang="en-US" sz="2200" b="1" dirty="0" smtClean="0">
                <a:solidFill>
                  <a:srgbClr val="B9199B"/>
                </a:solidFill>
                <a:latin typeface="+mj-lt"/>
              </a:rPr>
              <a:t>01816 93 94 63  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</a:rPr>
              <a:t>Lecturer, Zoology, </a:t>
            </a:r>
            <a:r>
              <a:rPr lang="en-US" sz="2200" b="1" dirty="0" err="1" smtClean="0">
                <a:solidFill>
                  <a:srgbClr val="0070C0"/>
                </a:solidFill>
                <a:latin typeface="+mj-lt"/>
              </a:rPr>
              <a:t>Noakhali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</a:rPr>
              <a:t> Govt. College</a:t>
            </a:r>
            <a:endParaRPr lang="en-US" sz="22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autoRev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autoRev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10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0" y="609600"/>
            <a:ext cx="38862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lvl="1"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ü`P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‡µ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wK¬c</a:t>
            </a:r>
            <a:endParaRPr lang="en-US" sz="32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DIF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24000" y="1203960"/>
            <a:ext cx="6781800" cy="54254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6200000">
            <a:off x="-2982724" y="2998112"/>
            <a:ext cx="68580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Brush Script MT" pitchFamily="66" charset="0"/>
              </a:rPr>
              <a:t>Presented by </a:t>
            </a:r>
            <a:r>
              <a:rPr lang="en-US" sz="2800" b="1" dirty="0" smtClean="0">
                <a:solidFill>
                  <a:srgbClr val="00B050"/>
                </a:solidFill>
                <a:latin typeface="Brush Script MT" pitchFamily="66" charset="0"/>
              </a:rPr>
              <a:t>:	</a:t>
            </a:r>
            <a:r>
              <a:rPr lang="en-US" sz="2400" b="1" dirty="0" smtClean="0">
                <a:solidFill>
                  <a:srgbClr val="FF3300"/>
                </a:solidFill>
                <a:latin typeface="Broadway" pitchFamily="82" charset="0"/>
              </a:rPr>
              <a:t>MOHAMMAD  ZAFAR  IQBAL </a:t>
            </a:r>
            <a:r>
              <a:rPr lang="en-US" sz="2200" b="1" dirty="0" smtClean="0">
                <a:solidFill>
                  <a:srgbClr val="B9199B"/>
                </a:solidFill>
                <a:latin typeface="+mj-lt"/>
              </a:rPr>
              <a:t>01816 93 94 63  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</a:rPr>
              <a:t>Lecturer, Zoology, </a:t>
            </a:r>
            <a:r>
              <a:rPr lang="en-US" sz="2200" b="1" dirty="0" err="1" smtClean="0">
                <a:solidFill>
                  <a:srgbClr val="0070C0"/>
                </a:solidFill>
                <a:latin typeface="+mj-lt"/>
              </a:rPr>
              <a:t>Noakhali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</a:rPr>
              <a:t> Govt. College</a:t>
            </a:r>
            <a:endParaRPr lang="en-US" sz="22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ransition>
    <p:wheel spokes="1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COMPAQ\Desktop\zoo image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4929" y="3766618"/>
            <a:ext cx="3657600" cy="2949488"/>
          </a:xfrm>
          <a:prstGeom prst="rect">
            <a:avLst/>
          </a:prstGeom>
          <a:noFill/>
        </p:spPr>
      </p:pic>
      <p:pic>
        <p:nvPicPr>
          <p:cNvPr id="6" name="Picture 4" descr="C:\Users\COMPAQ\Desktop\zoo image\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7329" y="3965712"/>
            <a:ext cx="3523271" cy="3048000"/>
          </a:xfrm>
          <a:prstGeom prst="rect">
            <a:avLst/>
          </a:prstGeom>
          <a:noFill/>
        </p:spPr>
      </p:pic>
      <p:pic>
        <p:nvPicPr>
          <p:cNvPr id="7" name="Picture 5" descr="C:\Users\COMPAQ\Desktop\zoo image\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87329" y="838200"/>
            <a:ext cx="3505200" cy="2940567"/>
          </a:xfrm>
          <a:prstGeom prst="rect">
            <a:avLst/>
          </a:prstGeom>
          <a:noFill/>
        </p:spPr>
      </p:pic>
      <p:pic>
        <p:nvPicPr>
          <p:cNvPr id="8" name="Picture 1" descr="C:\Users\COMPAQ\Desktop\zoo image\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7348" y="1068021"/>
            <a:ext cx="4003781" cy="2745291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1219200" y="381000"/>
            <a:ext cx="51816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lvl="1"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D21EB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D21EB0"/>
                </a:solidFill>
                <a:latin typeface="SutonnyMJ" pitchFamily="2" charset="0"/>
                <a:cs typeface="SutonnyMJ" pitchFamily="2" charset="0"/>
              </a:rPr>
              <a:t>ü`P</a:t>
            </a:r>
            <a:r>
              <a:rPr lang="en-US" sz="3200" b="1" dirty="0" smtClean="0">
                <a:solidFill>
                  <a:srgbClr val="D21EB0"/>
                </a:solidFill>
                <a:latin typeface="SutonnyMJ" pitchFamily="2" charset="0"/>
                <a:cs typeface="SutonnyMJ" pitchFamily="2" charset="0"/>
              </a:rPr>
              <a:t>‡µ</a:t>
            </a:r>
            <a:r>
              <a:rPr lang="en-US" sz="3200" b="1" dirty="0" err="1" smtClean="0">
                <a:solidFill>
                  <a:srgbClr val="D21EB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b="1" dirty="0" smtClean="0">
                <a:solidFill>
                  <a:srgbClr val="D21EB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D21EB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b="1" dirty="0" smtClean="0">
                <a:solidFill>
                  <a:srgbClr val="D21EB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D21EB0"/>
                </a:solidFill>
                <a:latin typeface="SutonnyMJ" pitchFamily="2" charset="0"/>
                <a:cs typeface="SutonnyMJ" pitchFamily="2" charset="0"/>
              </a:rPr>
              <a:t>av‡ci</a:t>
            </a:r>
            <a:r>
              <a:rPr lang="en-US" sz="3200" b="1" dirty="0" smtClean="0">
                <a:solidFill>
                  <a:srgbClr val="D21EB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D21EB0"/>
                </a:solidFill>
                <a:latin typeface="SutonnyMJ" pitchFamily="2" charset="0"/>
                <a:cs typeface="SutonnyMJ" pitchFamily="2" charset="0"/>
              </a:rPr>
              <a:t>w¯’iwPÎ</a:t>
            </a:r>
            <a:endParaRPr lang="en-US" sz="3200" b="1" dirty="0" smtClean="0">
              <a:solidFill>
                <a:srgbClr val="D21EB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-2982724" y="2998112"/>
            <a:ext cx="68580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Brush Script MT" pitchFamily="66" charset="0"/>
              </a:rPr>
              <a:t>Presented by </a:t>
            </a:r>
            <a:r>
              <a:rPr lang="en-US" sz="2800" b="1" dirty="0" smtClean="0">
                <a:solidFill>
                  <a:srgbClr val="00B050"/>
                </a:solidFill>
                <a:latin typeface="Brush Script MT" pitchFamily="66" charset="0"/>
              </a:rPr>
              <a:t>:	</a:t>
            </a:r>
            <a:r>
              <a:rPr lang="en-US" sz="2400" b="1" dirty="0" smtClean="0">
                <a:solidFill>
                  <a:srgbClr val="FF3300"/>
                </a:solidFill>
                <a:latin typeface="Broadway" pitchFamily="82" charset="0"/>
              </a:rPr>
              <a:t>MOHAMMAD  ZAFAR  IQBAL </a:t>
            </a:r>
            <a:r>
              <a:rPr lang="en-US" sz="2200" b="1" dirty="0" smtClean="0">
                <a:solidFill>
                  <a:srgbClr val="B9199B"/>
                </a:solidFill>
                <a:latin typeface="+mj-lt"/>
              </a:rPr>
              <a:t>01816 93 94 63  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</a:rPr>
              <a:t>Lecturer, Zoology, </a:t>
            </a:r>
            <a:r>
              <a:rPr lang="en-US" sz="2200" b="1" dirty="0" err="1" smtClean="0">
                <a:solidFill>
                  <a:srgbClr val="0070C0"/>
                </a:solidFill>
                <a:latin typeface="+mj-lt"/>
              </a:rPr>
              <a:t>Noakhali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</a:rPr>
              <a:t> Govt. College</a:t>
            </a:r>
            <a:endParaRPr lang="en-US" sz="22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ransition>
    <p:wheel spokes="2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762000"/>
            <a:ext cx="4038600" cy="5867400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/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1|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A¨vwUªqv‡gi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Wvqv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‡÷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vj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: 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G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mgq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A¨vwUªqvgØq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cÖmvwiZ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ev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wkw_j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Ae¯’vq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_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v‡K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wkivi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gva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¨‡g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kumimoji="0" lang="en-US" sz="26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26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mg„× i³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evg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A¨vwUªqv‡g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Ges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</a:t>
            </a:r>
            <a:r>
              <a:rPr kumimoji="0" lang="en-US" sz="26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hy³ i³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Wvb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A¨vwUªqvg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cÖ‡ek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K‡i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cÖ_g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Ae¯’vq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evBKvmwcW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I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UªvBKvmwcW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KcvwUKv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eÜ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_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v‡K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A¨vwUªqvgØq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i‡³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cwic~Y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©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n‡j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A¨vwUªqv‡gi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wm‡÷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vj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ïiæ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nq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Ges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evBKvmwcW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I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UªvBKvmwcW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KcvwUKv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Ly‡j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hvq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GKwU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`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kvq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mgq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jv‡M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0.7 †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m‡KÛ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" descr="C:\Users\COMPAQ\Desktop\zoo image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752600"/>
            <a:ext cx="3886200" cy="3352800"/>
          </a:xfrm>
          <a:prstGeom prst="rect">
            <a:avLst/>
          </a:prstGeom>
          <a:noFill/>
          <a:ln w="38100">
            <a:solidFill>
              <a:srgbClr val="D21EB0"/>
            </a:solidFill>
          </a:ln>
        </p:spPr>
      </p:pic>
      <p:sp>
        <p:nvSpPr>
          <p:cNvPr id="7" name="Rectangle 6"/>
          <p:cNvSpPr/>
          <p:nvPr/>
        </p:nvSpPr>
        <p:spPr>
          <a:xfrm rot="16200000">
            <a:off x="-2982724" y="2998112"/>
            <a:ext cx="68580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Brush Script MT" pitchFamily="66" charset="0"/>
              </a:rPr>
              <a:t>Presented by </a:t>
            </a:r>
            <a:r>
              <a:rPr lang="en-US" sz="2800" b="1" dirty="0" smtClean="0">
                <a:solidFill>
                  <a:srgbClr val="00B050"/>
                </a:solidFill>
                <a:latin typeface="Brush Script MT" pitchFamily="66" charset="0"/>
              </a:rPr>
              <a:t>:	</a:t>
            </a:r>
            <a:r>
              <a:rPr lang="en-US" sz="2400" b="1" dirty="0" smtClean="0">
                <a:solidFill>
                  <a:srgbClr val="FF3300"/>
                </a:solidFill>
                <a:latin typeface="Broadway" pitchFamily="82" charset="0"/>
              </a:rPr>
              <a:t>MOHAMMAD  ZAFAR  IQBAL </a:t>
            </a:r>
            <a:r>
              <a:rPr lang="en-US" sz="2200" b="1" dirty="0" smtClean="0">
                <a:solidFill>
                  <a:srgbClr val="B9199B"/>
                </a:solidFill>
                <a:latin typeface="+mj-lt"/>
              </a:rPr>
              <a:t>01816 93 94 63  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</a:rPr>
              <a:t>Lecturer, Zoology, </a:t>
            </a:r>
            <a:r>
              <a:rPr lang="en-US" sz="2200" b="1" dirty="0" err="1" smtClean="0">
                <a:solidFill>
                  <a:srgbClr val="0070C0"/>
                </a:solidFill>
                <a:latin typeface="+mj-lt"/>
              </a:rPr>
              <a:t>Noakhali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</a:rPr>
              <a:t> Govt. College</a:t>
            </a:r>
            <a:endParaRPr lang="en-US" sz="22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ransition>
    <p:wheel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066800" y="990600"/>
            <a:ext cx="4267200" cy="49530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21EB0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2|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A¨vwUªqv‡gi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wm‡÷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vj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:</a:t>
            </a:r>
          </a:p>
          <a:p>
            <a:pPr marL="0" marR="4572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A¨vwUªqvgØ‡qi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ms‡KvPb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N‡U|</a:t>
            </a:r>
          </a:p>
          <a:p>
            <a:pPr marL="0" marR="45720" lvl="0" indent="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evBKvmwcW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I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UªvBKvmwcW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KcvwUKv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Db¥y³ _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v‡K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Ges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†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mwgjybvi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KcvwUKv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eÜ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_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v‡K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</a:p>
          <a:p>
            <a:pPr marL="0" marR="45720" lvl="0" indent="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A¨vwUªqvg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ga¨eZ©x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Pvc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e„w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×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cvq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,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d‡j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kumimoji="0" lang="en-US" sz="26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mg„× i³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evg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†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fw›UªK‡j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Ges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</a:t>
            </a:r>
            <a:r>
              <a:rPr kumimoji="0" lang="en-US" sz="26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hy³ i³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Wvb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†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fw›UªK‡j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cÖ‡ek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K‡i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|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GB `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kvq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mgq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jv‡M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0.1 †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m‡KÛ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Content Placeholder 4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7631" y="1905000"/>
            <a:ext cx="3553969" cy="3200400"/>
          </a:xfrm>
          <a:prstGeom prst="rect">
            <a:avLst/>
          </a:prstGeom>
          <a:ln w="38100">
            <a:solidFill>
              <a:srgbClr val="D21EB0"/>
            </a:solidFill>
          </a:ln>
        </p:spPr>
      </p:pic>
      <p:sp>
        <p:nvSpPr>
          <p:cNvPr id="7" name="Rectangle 6"/>
          <p:cNvSpPr/>
          <p:nvPr/>
        </p:nvSpPr>
        <p:spPr>
          <a:xfrm rot="16200000">
            <a:off x="-2982724" y="2998112"/>
            <a:ext cx="68580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Brush Script MT" pitchFamily="66" charset="0"/>
              </a:rPr>
              <a:t>Presented by </a:t>
            </a:r>
            <a:r>
              <a:rPr lang="en-US" sz="2800" b="1" dirty="0" smtClean="0">
                <a:solidFill>
                  <a:srgbClr val="00B050"/>
                </a:solidFill>
                <a:latin typeface="Brush Script MT" pitchFamily="66" charset="0"/>
              </a:rPr>
              <a:t>:	</a:t>
            </a:r>
            <a:r>
              <a:rPr lang="en-US" sz="2400" b="1" dirty="0" smtClean="0">
                <a:solidFill>
                  <a:srgbClr val="FF3300"/>
                </a:solidFill>
                <a:latin typeface="Broadway" pitchFamily="82" charset="0"/>
              </a:rPr>
              <a:t>MOHAMMAD  ZAFAR  IQBAL </a:t>
            </a:r>
            <a:r>
              <a:rPr lang="en-US" sz="2200" b="1" dirty="0" smtClean="0">
                <a:solidFill>
                  <a:srgbClr val="B9199B"/>
                </a:solidFill>
                <a:latin typeface="+mj-lt"/>
              </a:rPr>
              <a:t>01816 93 94 63  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</a:rPr>
              <a:t>Lecturer, Zoology, </a:t>
            </a:r>
            <a:r>
              <a:rPr lang="en-US" sz="2200" b="1" dirty="0" err="1" smtClean="0">
                <a:solidFill>
                  <a:srgbClr val="0070C0"/>
                </a:solidFill>
                <a:latin typeface="+mj-lt"/>
              </a:rPr>
              <a:t>Noakhali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</a:rPr>
              <a:t> Govt. College</a:t>
            </a:r>
            <a:endParaRPr lang="en-US" sz="22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ransition>
    <p:split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021275" y="907475"/>
            <a:ext cx="4191000" cy="5486400"/>
          </a:xfrm>
          <a:prstGeom prst="rect">
            <a:avLst/>
          </a:prstGeom>
        </p:spPr>
        <p:txBody>
          <a:bodyPr vert="horz" lIns="0" rIns="18288">
            <a:normAutofit fontScale="92500"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3| †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fw›UªK‡ji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wm‡÷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vj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: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en-US" sz="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†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fw›UªKjØq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i³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c~Y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©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Ae¯’vq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msKzwPZ</a:t>
            </a:r>
            <a:r>
              <a:rPr lang="en-US" sz="26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nq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tabLst/>
              <a:defRPr/>
            </a:pPr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600" b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†</a:t>
            </a:r>
            <a:r>
              <a:rPr kumimoji="0" lang="en-US" sz="2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fw›UªK‡ji</a:t>
            </a:r>
            <a:r>
              <a:rPr kumimoji="0" lang="en-US" sz="2600" b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Pvc</a:t>
            </a:r>
            <a:r>
              <a:rPr kumimoji="0" lang="en-US" sz="2600" b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e„w</a:t>
            </a:r>
            <a:r>
              <a:rPr kumimoji="0" lang="en-US" sz="2600" b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× </a:t>
            </a:r>
            <a:r>
              <a:rPr kumimoji="0" lang="en-US" sz="2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cvIqvi</a:t>
            </a:r>
            <a:r>
              <a:rPr kumimoji="0" lang="en-US" sz="2600" b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d‡j</a:t>
            </a:r>
            <a:r>
              <a:rPr kumimoji="0" lang="en-US" sz="2600" b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evBKvmwcW</a:t>
            </a:r>
            <a:r>
              <a:rPr kumimoji="0" lang="en-US" sz="2600" b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I </a:t>
            </a:r>
            <a:r>
              <a:rPr kumimoji="0" lang="en-US" sz="2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UªvBKvmwcW</a:t>
            </a:r>
            <a:r>
              <a:rPr kumimoji="0" lang="en-US" sz="2600" b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KcvwUKv</a:t>
            </a:r>
            <a:r>
              <a:rPr kumimoji="0" lang="en-US" sz="2600" b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eÜ</a:t>
            </a:r>
            <a:r>
              <a:rPr kumimoji="0" lang="en-US" sz="2600" b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n‡q</a:t>
            </a:r>
            <a:r>
              <a:rPr kumimoji="0" lang="en-US" sz="2600" b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hvq</a:t>
            </a:r>
            <a:r>
              <a:rPr kumimoji="0" lang="en-US" sz="2600" b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Ges</a:t>
            </a:r>
            <a:r>
              <a:rPr kumimoji="0" lang="en-US" sz="2600" b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GKB </a:t>
            </a:r>
            <a:r>
              <a:rPr kumimoji="0" lang="en-US" sz="2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mv</a:t>
            </a:r>
            <a:r>
              <a:rPr kumimoji="0" lang="en-US" sz="2600" b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‡_ </a:t>
            </a:r>
            <a:r>
              <a:rPr kumimoji="0" lang="en-US" sz="2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cvj‡gvbvwi</a:t>
            </a:r>
            <a:r>
              <a:rPr kumimoji="0" lang="en-US" sz="2600" b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agbx</a:t>
            </a:r>
            <a:r>
              <a:rPr kumimoji="0" lang="en-US" sz="2600" b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I </a:t>
            </a:r>
            <a:r>
              <a:rPr kumimoji="0" lang="en-US" sz="2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gnvagbxi</a:t>
            </a:r>
            <a:r>
              <a:rPr kumimoji="0" lang="en-US" sz="2600" b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†</a:t>
            </a:r>
            <a:r>
              <a:rPr kumimoji="0" lang="en-US" sz="2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mwgjybvi</a:t>
            </a:r>
            <a:r>
              <a:rPr kumimoji="0" lang="en-US" sz="2600" b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KcvwUKv</a:t>
            </a:r>
            <a:r>
              <a:rPr kumimoji="0" lang="en-US" sz="2600" b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Ly‡j</a:t>
            </a:r>
            <a:r>
              <a:rPr kumimoji="0" lang="en-US" sz="2600" b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hvq</a:t>
            </a:r>
            <a:r>
              <a:rPr kumimoji="0" lang="en-US" sz="2600" b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tabLst/>
              <a:defRPr/>
            </a:pPr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†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fw›UªK‡ji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wm‡÷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v‡ji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Rb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¨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evBKvmwcW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I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UªvBKvmwcW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eÜ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nIqvi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mg‡q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†h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kã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m„wó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nq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Zv‡K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jve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(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lub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)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e‡j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tabLst/>
              <a:defRPr/>
            </a:pPr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GB `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kvq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mgq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jv‡M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0.3 †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m‡KÛ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Content Placeholder 5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600200"/>
            <a:ext cx="3733800" cy="3425952"/>
          </a:xfrm>
          <a:prstGeom prst="rect">
            <a:avLst/>
          </a:prstGeom>
          <a:ln w="38100">
            <a:solidFill>
              <a:srgbClr val="D21EB0"/>
            </a:solidFill>
          </a:ln>
        </p:spPr>
      </p:pic>
      <p:sp>
        <p:nvSpPr>
          <p:cNvPr id="7" name="Rectangle 6"/>
          <p:cNvSpPr/>
          <p:nvPr/>
        </p:nvSpPr>
        <p:spPr>
          <a:xfrm rot="16200000">
            <a:off x="-2982724" y="2998112"/>
            <a:ext cx="68580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Brush Script MT" pitchFamily="66" charset="0"/>
              </a:rPr>
              <a:t>Presented by </a:t>
            </a:r>
            <a:r>
              <a:rPr lang="en-US" sz="2800" b="1" dirty="0" smtClean="0">
                <a:solidFill>
                  <a:srgbClr val="00B050"/>
                </a:solidFill>
                <a:latin typeface="Brush Script MT" pitchFamily="66" charset="0"/>
              </a:rPr>
              <a:t>:	</a:t>
            </a:r>
            <a:r>
              <a:rPr lang="en-US" sz="2400" b="1" dirty="0" smtClean="0">
                <a:solidFill>
                  <a:srgbClr val="FF3300"/>
                </a:solidFill>
                <a:latin typeface="Broadway" pitchFamily="82" charset="0"/>
              </a:rPr>
              <a:t>MOHAMMAD  ZAFAR  IQBAL </a:t>
            </a:r>
            <a:r>
              <a:rPr lang="en-US" sz="2200" b="1" dirty="0" smtClean="0">
                <a:solidFill>
                  <a:srgbClr val="B9199B"/>
                </a:solidFill>
                <a:latin typeface="+mj-lt"/>
              </a:rPr>
              <a:t>01816 93 94 63  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</a:rPr>
              <a:t>Lecturer, Zoology, </a:t>
            </a:r>
            <a:r>
              <a:rPr lang="en-US" sz="2200" b="1" dirty="0" err="1" smtClean="0">
                <a:solidFill>
                  <a:srgbClr val="0070C0"/>
                </a:solidFill>
                <a:latin typeface="+mj-lt"/>
              </a:rPr>
              <a:t>Noakhali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</a:rPr>
              <a:t> Govt. College</a:t>
            </a:r>
            <a:endParaRPr lang="en-US" sz="22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ransition>
    <p:split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990600"/>
            <a:ext cx="4038600" cy="5562600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4| †</a:t>
            </a:r>
            <a:r>
              <a:rPr kumimoji="0" lang="en-US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fw›UªK‡ji</a:t>
            </a: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Wvqv</a:t>
            </a: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‡÷</a:t>
            </a:r>
            <a:r>
              <a:rPr kumimoji="0" lang="en-US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vj</a:t>
            </a: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: 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†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fw›UªKjØq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wkw_j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Ae¯’vq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_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v‡K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evBKvmwcW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I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UªvBKvmwcW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KcvwUKv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Db¥y³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nq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Ges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†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mwgjybvi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KcvwUKv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eÜ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_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v‡K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†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fw›UªKj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-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ga¨eZ©x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Pvc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n«vm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cvq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,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d‡j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A¨vwUªqvg`yÕwU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‡_‡K i³ †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fw›UªK‡j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cÖ‡ek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K‡i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†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mwgbyjvi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KcvwUKv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e‡Üi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mgq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†h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k‡ãi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m„wó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nq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Zv‡K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Wve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(dub) </a:t>
            </a:r>
            <a:r>
              <a:rPr kumimoji="0" lang="en-US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e‡j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1EB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|</a:t>
            </a:r>
          </a:p>
          <a:p>
            <a:pPr marR="45720" algn="just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Char char="Ø"/>
            </a:pPr>
            <a:r>
              <a:rPr lang="en-US" sz="27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GB `</a:t>
            </a:r>
            <a:r>
              <a:rPr lang="en-US" sz="27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kvq</a:t>
            </a:r>
            <a:r>
              <a:rPr lang="en-US" sz="27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7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27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7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jv‡M</a:t>
            </a:r>
            <a:r>
              <a:rPr lang="en-US" sz="27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7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cÖvq</a:t>
            </a:r>
            <a:r>
              <a:rPr lang="en-US" sz="27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0.5 †</a:t>
            </a:r>
            <a:r>
              <a:rPr lang="en-US" sz="27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m‡KÛ</a:t>
            </a:r>
            <a:r>
              <a:rPr lang="en-US" sz="27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Content Placeholder 5" descr="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066800"/>
            <a:ext cx="3713480" cy="3276600"/>
          </a:xfrm>
          <a:prstGeom prst="rect">
            <a:avLst/>
          </a:prstGeom>
          <a:ln w="38100">
            <a:solidFill>
              <a:srgbClr val="D21EB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257800" y="4461808"/>
            <a:ext cx="373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wm‡÷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vj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Wvqv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‡÷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v‡ji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mgš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^‡q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ü`¯ú›`b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m¤úbœ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GKRb</a:t>
            </a:r>
            <a:r>
              <a:rPr lang="en-US" sz="2400" b="1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my¯’ </a:t>
            </a:r>
            <a:r>
              <a:rPr lang="en-US" sz="2400" b="1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400" b="1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ü`¯ú›`b</a:t>
            </a:r>
            <a:r>
              <a:rPr lang="en-US" sz="2400" b="1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400" b="1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wgwb‡U</a:t>
            </a:r>
            <a:r>
              <a:rPr lang="en-US" sz="2400" b="1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M‡o</a:t>
            </a:r>
            <a:r>
              <a:rPr lang="en-US" sz="2400" b="1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cÖvq</a:t>
            </a:r>
            <a:r>
              <a:rPr lang="en-US" sz="2400" b="1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75 </a:t>
            </a:r>
            <a:r>
              <a:rPr lang="en-US" sz="2400" b="1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evi</a:t>
            </a:r>
            <a:r>
              <a:rPr lang="en-US" sz="2400" b="1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-2982724" y="2998112"/>
            <a:ext cx="68580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Brush Script MT" pitchFamily="66" charset="0"/>
              </a:rPr>
              <a:t>Presented by </a:t>
            </a:r>
            <a:r>
              <a:rPr lang="en-US" sz="2800" b="1" dirty="0" smtClean="0">
                <a:solidFill>
                  <a:srgbClr val="00B050"/>
                </a:solidFill>
                <a:latin typeface="Brush Script MT" pitchFamily="66" charset="0"/>
              </a:rPr>
              <a:t>:	</a:t>
            </a:r>
            <a:r>
              <a:rPr lang="en-US" sz="2400" b="1" dirty="0" smtClean="0">
                <a:solidFill>
                  <a:srgbClr val="FF3300"/>
                </a:solidFill>
                <a:latin typeface="Broadway" pitchFamily="82" charset="0"/>
              </a:rPr>
              <a:t>MOHAMMAD  ZAFAR  IQBAL </a:t>
            </a:r>
            <a:r>
              <a:rPr lang="en-US" sz="2200" b="1" dirty="0" smtClean="0">
                <a:solidFill>
                  <a:srgbClr val="B9199B"/>
                </a:solidFill>
                <a:latin typeface="+mj-lt"/>
              </a:rPr>
              <a:t>01816 93 94 63  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</a:rPr>
              <a:t>Lecturer, Zoology, </a:t>
            </a:r>
            <a:r>
              <a:rPr lang="en-US" sz="2200" b="1" dirty="0" err="1" smtClean="0">
                <a:solidFill>
                  <a:srgbClr val="0070C0"/>
                </a:solidFill>
                <a:latin typeface="+mj-lt"/>
              </a:rPr>
              <a:t>Noakhali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</a:rPr>
              <a:t> Govt. College</a:t>
            </a:r>
            <a:endParaRPr lang="en-US" sz="22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848</TotalTime>
  <Words>532</Words>
  <Application>Microsoft Office PowerPoint</Application>
  <PresentationFormat>On-screen Show (4:3)</PresentationFormat>
  <Paragraphs>86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Rafi</dc:creator>
  <cp:lastModifiedBy>Rafi</cp:lastModifiedBy>
  <cp:revision>104</cp:revision>
  <dcterms:created xsi:type="dcterms:W3CDTF">2013-05-09T03:45:27Z</dcterms:created>
  <dcterms:modified xsi:type="dcterms:W3CDTF">2013-05-17T07:08:10Z</dcterms:modified>
</cp:coreProperties>
</file>