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8" r:id="rId1"/>
  </p:sldMasterIdLst>
  <p:notesMasterIdLst>
    <p:notesMasterId r:id="rId24"/>
  </p:notesMasterIdLst>
  <p:sldIdLst>
    <p:sldId id="266" r:id="rId2"/>
    <p:sldId id="303" r:id="rId3"/>
    <p:sldId id="299" r:id="rId4"/>
    <p:sldId id="302" r:id="rId5"/>
    <p:sldId id="287" r:id="rId6"/>
    <p:sldId id="290" r:id="rId7"/>
    <p:sldId id="281" r:id="rId8"/>
    <p:sldId id="286" r:id="rId9"/>
    <p:sldId id="288" r:id="rId10"/>
    <p:sldId id="291" r:id="rId11"/>
    <p:sldId id="305" r:id="rId12"/>
    <p:sldId id="306" r:id="rId13"/>
    <p:sldId id="309" r:id="rId14"/>
    <p:sldId id="310" r:id="rId15"/>
    <p:sldId id="307" r:id="rId16"/>
    <p:sldId id="304" r:id="rId17"/>
    <p:sldId id="311" r:id="rId18"/>
    <p:sldId id="312" r:id="rId19"/>
    <p:sldId id="273" r:id="rId20"/>
    <p:sldId id="277" r:id="rId21"/>
    <p:sldId id="263" r:id="rId22"/>
    <p:sldId id="300" r:id="rId2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94" autoAdjust="0"/>
    <p:restoredTop sz="99821" autoAdjust="0"/>
  </p:normalViewPr>
  <p:slideViewPr>
    <p:cSldViewPr>
      <p:cViewPr>
        <p:scale>
          <a:sx n="100" d="100"/>
          <a:sy n="100" d="100"/>
        </p:scale>
        <p:origin x="-528" y="10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213F64-9016-4DA6-8CD1-D0491EEB9139}" type="doc">
      <dgm:prSet loTypeId="urn:microsoft.com/office/officeart/2005/8/layout/hierarchy6" loCatId="hierarchy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BBAC364-5CEB-45AD-A2D5-29DB15285E18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উপসেট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6660954F-B316-4586-ADE3-16D31E8E0D53}" type="parTrans" cxnId="{66B5F959-F509-44D0-BC47-8AABE198BBEC}">
      <dgm:prSet/>
      <dgm:spPr/>
      <dgm:t>
        <a:bodyPr/>
        <a:lstStyle/>
        <a:p>
          <a:endParaRPr lang="en-US"/>
        </a:p>
      </dgm:t>
    </dgm:pt>
    <dgm:pt modelId="{C601A769-94AC-426A-9ABF-CC47A6EDAF52}" type="sibTrans" cxnId="{66B5F959-F509-44D0-BC47-8AABE198BBEC}">
      <dgm:prSet/>
      <dgm:spPr/>
      <dgm:t>
        <a:bodyPr/>
        <a:lstStyle/>
        <a:p>
          <a:endParaRPr lang="en-US"/>
        </a:p>
      </dgm:t>
    </dgm:pt>
    <dgm:pt modelId="{F09D1654-1DEB-456C-8257-60BA8D4F6D17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প্রকৃত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9BBE1719-E895-494E-9A93-6D0A91F1F1BB}" type="parTrans" cxnId="{987508E7-E840-4B38-86A7-DE79439C22C0}">
      <dgm:prSet/>
      <dgm:spPr/>
      <dgm:t>
        <a:bodyPr/>
        <a:lstStyle/>
        <a:p>
          <a:endParaRPr lang="en-US"/>
        </a:p>
      </dgm:t>
    </dgm:pt>
    <dgm:pt modelId="{2CB877D6-991C-449D-B191-840B3EBF5158}" type="sibTrans" cxnId="{987508E7-E840-4B38-86A7-DE79439C22C0}">
      <dgm:prSet/>
      <dgm:spPr/>
      <dgm:t>
        <a:bodyPr/>
        <a:lstStyle/>
        <a:p>
          <a:endParaRPr lang="en-US"/>
        </a:p>
      </dgm:t>
    </dgm:pt>
    <dgm:pt modelId="{111EA770-88D5-4557-AC8C-0DECBC0E118C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অপ্রকৃত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626B7CD2-B6F2-435D-846B-CE09CDB8AEF0}" type="parTrans" cxnId="{FDA3F51D-AAA9-42A8-9C38-61BD5EA7B1B6}">
      <dgm:prSet/>
      <dgm:spPr/>
      <dgm:t>
        <a:bodyPr/>
        <a:lstStyle/>
        <a:p>
          <a:endParaRPr lang="en-US"/>
        </a:p>
      </dgm:t>
    </dgm:pt>
    <dgm:pt modelId="{5B44B2E4-9A24-44AE-8415-1251668465D0}" type="sibTrans" cxnId="{FDA3F51D-AAA9-42A8-9C38-61BD5EA7B1B6}">
      <dgm:prSet/>
      <dgm:spPr/>
      <dgm:t>
        <a:bodyPr/>
        <a:lstStyle/>
        <a:p>
          <a:endParaRPr lang="en-US"/>
        </a:p>
      </dgm:t>
    </dgm:pt>
    <dgm:pt modelId="{0258803F-8BEB-4525-88C3-CED8A2FC6FB6}">
      <dgm:prSet phldrT="[Text]" phldr="1"/>
      <dgm:spPr/>
      <dgm:t>
        <a:bodyPr/>
        <a:lstStyle/>
        <a:p>
          <a:endParaRPr lang="en-US" dirty="0"/>
        </a:p>
      </dgm:t>
    </dgm:pt>
    <dgm:pt modelId="{9F8FA7B3-E240-4F88-AA2B-CEC6AE323E88}" type="parTrans" cxnId="{A4EFC3CC-BA85-4437-AF0A-A31E63F675DE}">
      <dgm:prSet/>
      <dgm:spPr/>
      <dgm:t>
        <a:bodyPr/>
        <a:lstStyle/>
        <a:p>
          <a:endParaRPr lang="en-US"/>
        </a:p>
      </dgm:t>
    </dgm:pt>
    <dgm:pt modelId="{A4C80CAA-3359-4C94-AD16-00E93B098DBC}" type="sibTrans" cxnId="{A4EFC3CC-BA85-4437-AF0A-A31E63F675DE}">
      <dgm:prSet/>
      <dgm:spPr/>
      <dgm:t>
        <a:bodyPr/>
        <a:lstStyle/>
        <a:p>
          <a:endParaRPr lang="en-US"/>
        </a:p>
      </dgm:t>
    </dgm:pt>
    <dgm:pt modelId="{2E912B93-37ED-46F8-A966-89C8ADD95A2F}">
      <dgm:prSet phldrT="[Text]" phldr="1"/>
      <dgm:spPr/>
      <dgm:t>
        <a:bodyPr/>
        <a:lstStyle/>
        <a:p>
          <a:endParaRPr lang="en-US" dirty="0"/>
        </a:p>
      </dgm:t>
    </dgm:pt>
    <dgm:pt modelId="{23E66095-EAB8-4375-8B00-D56C94490599}" type="parTrans" cxnId="{6BD75895-B6D0-4E04-8C35-31D169143AF1}">
      <dgm:prSet/>
      <dgm:spPr/>
      <dgm:t>
        <a:bodyPr/>
        <a:lstStyle/>
        <a:p>
          <a:endParaRPr lang="en-US"/>
        </a:p>
      </dgm:t>
    </dgm:pt>
    <dgm:pt modelId="{91173EE8-FB02-4877-9DEE-58BD26A4043B}" type="sibTrans" cxnId="{6BD75895-B6D0-4E04-8C35-31D169143AF1}">
      <dgm:prSet/>
      <dgm:spPr/>
      <dgm:t>
        <a:bodyPr/>
        <a:lstStyle/>
        <a:p>
          <a:endParaRPr lang="en-US"/>
        </a:p>
      </dgm:t>
    </dgm:pt>
    <dgm:pt modelId="{D24BBC6A-25A7-4502-90EF-48A955468D6C}">
      <dgm:prSet phldrT="[Text]" phldr="1"/>
      <dgm:spPr/>
      <dgm:t>
        <a:bodyPr/>
        <a:lstStyle/>
        <a:p>
          <a:endParaRPr lang="en-US" dirty="0"/>
        </a:p>
      </dgm:t>
    </dgm:pt>
    <dgm:pt modelId="{B38D8364-543A-4D2E-8C47-0C2145BFD8EE}" type="parTrans" cxnId="{2F22DD30-3FBD-4DFB-A4E4-03AF5FBA23E3}">
      <dgm:prSet/>
      <dgm:spPr/>
      <dgm:t>
        <a:bodyPr/>
        <a:lstStyle/>
        <a:p>
          <a:endParaRPr lang="en-US"/>
        </a:p>
      </dgm:t>
    </dgm:pt>
    <dgm:pt modelId="{845BF858-EA7C-4865-983F-381AF04EF07E}" type="sibTrans" cxnId="{2F22DD30-3FBD-4DFB-A4E4-03AF5FBA23E3}">
      <dgm:prSet/>
      <dgm:spPr/>
      <dgm:t>
        <a:bodyPr/>
        <a:lstStyle/>
        <a:p>
          <a:endParaRPr lang="en-US"/>
        </a:p>
      </dgm:t>
    </dgm:pt>
    <dgm:pt modelId="{753AA251-B13A-4480-A23D-A2A1DC46C33D}" type="pres">
      <dgm:prSet presAssocID="{E7213F64-9016-4DA6-8CD1-D0491EEB9139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08F5DF4-57E0-408C-BC56-FE942D329856}" type="pres">
      <dgm:prSet presAssocID="{E7213F64-9016-4DA6-8CD1-D0491EEB9139}" presName="hierFlow" presStyleCnt="0"/>
      <dgm:spPr/>
    </dgm:pt>
    <dgm:pt modelId="{BC726EB8-AC92-4A9E-81AA-04AD368AFA25}" type="pres">
      <dgm:prSet presAssocID="{E7213F64-9016-4DA6-8CD1-D0491EEB9139}" presName="firstBuf" presStyleCnt="0"/>
      <dgm:spPr/>
    </dgm:pt>
    <dgm:pt modelId="{FC910BC8-071A-4B1D-B429-1A7FB222CD90}" type="pres">
      <dgm:prSet presAssocID="{E7213F64-9016-4DA6-8CD1-D0491EEB9139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960BFA41-197C-47E4-8E07-4D1B06F0145A}" type="pres">
      <dgm:prSet presAssocID="{8BBAC364-5CEB-45AD-A2D5-29DB15285E18}" presName="Name14" presStyleCnt="0"/>
      <dgm:spPr/>
    </dgm:pt>
    <dgm:pt modelId="{AE0241FA-290E-4A5B-9183-D737505CAF01}" type="pres">
      <dgm:prSet presAssocID="{8BBAC364-5CEB-45AD-A2D5-29DB15285E18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590E2FE-104F-4EC9-BAB7-21FAC9FF57F9}" type="pres">
      <dgm:prSet presAssocID="{8BBAC364-5CEB-45AD-A2D5-29DB15285E18}" presName="hierChild2" presStyleCnt="0"/>
      <dgm:spPr/>
    </dgm:pt>
    <dgm:pt modelId="{D7503AF3-D6D9-40E0-B25E-A03302F2DC45}" type="pres">
      <dgm:prSet presAssocID="{9BBE1719-E895-494E-9A93-6D0A91F1F1BB}" presName="Name19" presStyleLbl="parChTrans1D2" presStyleIdx="0" presStyleCnt="2"/>
      <dgm:spPr/>
      <dgm:t>
        <a:bodyPr/>
        <a:lstStyle/>
        <a:p>
          <a:endParaRPr lang="en-US"/>
        </a:p>
      </dgm:t>
    </dgm:pt>
    <dgm:pt modelId="{52C2DD00-F9DB-4498-90DA-649AB72D0E92}" type="pres">
      <dgm:prSet presAssocID="{F09D1654-1DEB-456C-8257-60BA8D4F6D17}" presName="Name21" presStyleCnt="0"/>
      <dgm:spPr/>
    </dgm:pt>
    <dgm:pt modelId="{15731D26-9694-447A-A369-33CB7D4CEC85}" type="pres">
      <dgm:prSet presAssocID="{F09D1654-1DEB-456C-8257-60BA8D4F6D17}" presName="level2Shape" presStyleLbl="node2" presStyleIdx="0" presStyleCnt="2"/>
      <dgm:spPr/>
      <dgm:t>
        <a:bodyPr/>
        <a:lstStyle/>
        <a:p>
          <a:endParaRPr lang="en-US"/>
        </a:p>
      </dgm:t>
    </dgm:pt>
    <dgm:pt modelId="{9234A623-3DF2-4613-B07C-CE41A93CC3A9}" type="pres">
      <dgm:prSet presAssocID="{F09D1654-1DEB-456C-8257-60BA8D4F6D17}" presName="hierChild3" presStyleCnt="0"/>
      <dgm:spPr/>
    </dgm:pt>
    <dgm:pt modelId="{89C421DE-C7A0-4A5C-8E54-D587EDEEA518}" type="pres">
      <dgm:prSet presAssocID="{626B7CD2-B6F2-435D-846B-CE09CDB8AEF0}" presName="Name19" presStyleLbl="parChTrans1D2" presStyleIdx="1" presStyleCnt="2"/>
      <dgm:spPr/>
      <dgm:t>
        <a:bodyPr/>
        <a:lstStyle/>
        <a:p>
          <a:endParaRPr lang="en-US"/>
        </a:p>
      </dgm:t>
    </dgm:pt>
    <dgm:pt modelId="{DEB4AA2F-85B3-41F1-AA74-E97B02176A4C}" type="pres">
      <dgm:prSet presAssocID="{111EA770-88D5-4557-AC8C-0DECBC0E118C}" presName="Name21" presStyleCnt="0"/>
      <dgm:spPr/>
    </dgm:pt>
    <dgm:pt modelId="{5A1B8340-3C57-497A-B9DC-70B4429A7FA8}" type="pres">
      <dgm:prSet presAssocID="{111EA770-88D5-4557-AC8C-0DECBC0E118C}" presName="level2Shape" presStyleLbl="node2" presStyleIdx="1" presStyleCnt="2"/>
      <dgm:spPr/>
      <dgm:t>
        <a:bodyPr/>
        <a:lstStyle/>
        <a:p>
          <a:endParaRPr lang="en-US"/>
        </a:p>
      </dgm:t>
    </dgm:pt>
    <dgm:pt modelId="{81817BFD-973C-45CF-B490-22D48F1EF1A0}" type="pres">
      <dgm:prSet presAssocID="{111EA770-88D5-4557-AC8C-0DECBC0E118C}" presName="hierChild3" presStyleCnt="0"/>
      <dgm:spPr/>
    </dgm:pt>
    <dgm:pt modelId="{9E31A36F-73E4-4DD6-80C0-B5A0ECF9E74A}" type="pres">
      <dgm:prSet presAssocID="{E7213F64-9016-4DA6-8CD1-D0491EEB9139}" presName="bgShapesFlow" presStyleCnt="0"/>
      <dgm:spPr/>
    </dgm:pt>
    <dgm:pt modelId="{AF7EA8BD-52B9-4514-834F-C7A4BA6153E1}" type="pres">
      <dgm:prSet presAssocID="{0258803F-8BEB-4525-88C3-CED8A2FC6FB6}" presName="rectComp" presStyleCnt="0"/>
      <dgm:spPr/>
    </dgm:pt>
    <dgm:pt modelId="{5405FA6A-4270-4C63-983C-6D8B6C9408A3}" type="pres">
      <dgm:prSet presAssocID="{0258803F-8BEB-4525-88C3-CED8A2FC6FB6}" presName="bgRect" presStyleLbl="bgShp" presStyleIdx="0" presStyleCnt="3" custLinFactNeighborY="7765"/>
      <dgm:spPr/>
      <dgm:t>
        <a:bodyPr/>
        <a:lstStyle/>
        <a:p>
          <a:endParaRPr lang="en-US"/>
        </a:p>
      </dgm:t>
    </dgm:pt>
    <dgm:pt modelId="{50833A1C-59EC-4AA5-A421-877ABB37D721}" type="pres">
      <dgm:prSet presAssocID="{0258803F-8BEB-4525-88C3-CED8A2FC6FB6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7DF046E-0BDE-4D8B-9156-A57B0092AC69}" type="pres">
      <dgm:prSet presAssocID="{0258803F-8BEB-4525-88C3-CED8A2FC6FB6}" presName="spComp" presStyleCnt="0"/>
      <dgm:spPr/>
    </dgm:pt>
    <dgm:pt modelId="{8D664EE8-B899-4BD0-AB2D-CCEFC57BE497}" type="pres">
      <dgm:prSet presAssocID="{0258803F-8BEB-4525-88C3-CED8A2FC6FB6}" presName="vSp" presStyleCnt="0"/>
      <dgm:spPr/>
    </dgm:pt>
    <dgm:pt modelId="{F782F16A-BB0C-4CA2-BFD2-8D7C9AF5E54C}" type="pres">
      <dgm:prSet presAssocID="{2E912B93-37ED-46F8-A966-89C8ADD95A2F}" presName="rectComp" presStyleCnt="0"/>
      <dgm:spPr/>
    </dgm:pt>
    <dgm:pt modelId="{99DD45CB-8EC7-440E-9F84-4C8AA6E3A0F6}" type="pres">
      <dgm:prSet presAssocID="{2E912B93-37ED-46F8-A966-89C8ADD95A2F}" presName="bgRect" presStyleLbl="bgShp" presStyleIdx="1" presStyleCnt="3"/>
      <dgm:spPr/>
      <dgm:t>
        <a:bodyPr/>
        <a:lstStyle/>
        <a:p>
          <a:endParaRPr lang="en-US"/>
        </a:p>
      </dgm:t>
    </dgm:pt>
    <dgm:pt modelId="{9493F604-D399-4B86-961B-5EE3EB83391A}" type="pres">
      <dgm:prSet presAssocID="{2E912B93-37ED-46F8-A966-89C8ADD95A2F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7024E6-7457-4537-A2A9-47A226D14583}" type="pres">
      <dgm:prSet presAssocID="{2E912B93-37ED-46F8-A966-89C8ADD95A2F}" presName="spComp" presStyleCnt="0"/>
      <dgm:spPr/>
    </dgm:pt>
    <dgm:pt modelId="{7F574784-65FE-4A76-A02B-669B75C42ABC}" type="pres">
      <dgm:prSet presAssocID="{2E912B93-37ED-46F8-A966-89C8ADD95A2F}" presName="vSp" presStyleCnt="0"/>
      <dgm:spPr/>
    </dgm:pt>
    <dgm:pt modelId="{B6720BD1-9EAC-46A7-8E86-A737E42F9C86}" type="pres">
      <dgm:prSet presAssocID="{D24BBC6A-25A7-4502-90EF-48A955468D6C}" presName="rectComp" presStyleCnt="0"/>
      <dgm:spPr/>
    </dgm:pt>
    <dgm:pt modelId="{5BA7781E-2C8F-4B43-BC25-E69EDD98AF06}" type="pres">
      <dgm:prSet presAssocID="{D24BBC6A-25A7-4502-90EF-48A955468D6C}" presName="bgRect" presStyleLbl="bgShp" presStyleIdx="2" presStyleCnt="3" custLinFactNeighborX="2500" custLinFactNeighborY="57525"/>
      <dgm:spPr/>
      <dgm:t>
        <a:bodyPr/>
        <a:lstStyle/>
        <a:p>
          <a:endParaRPr lang="en-US"/>
        </a:p>
      </dgm:t>
    </dgm:pt>
    <dgm:pt modelId="{64F2DBEC-5EB1-4951-BA3D-23453C8FC274}" type="pres">
      <dgm:prSet presAssocID="{D24BBC6A-25A7-4502-90EF-48A955468D6C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87508E7-E840-4B38-86A7-DE79439C22C0}" srcId="{8BBAC364-5CEB-45AD-A2D5-29DB15285E18}" destId="{F09D1654-1DEB-456C-8257-60BA8D4F6D17}" srcOrd="0" destOrd="0" parTransId="{9BBE1719-E895-494E-9A93-6D0A91F1F1BB}" sibTransId="{2CB877D6-991C-449D-B191-840B3EBF5158}"/>
    <dgm:cxn modelId="{2F22DD30-3FBD-4DFB-A4E4-03AF5FBA23E3}" srcId="{E7213F64-9016-4DA6-8CD1-D0491EEB9139}" destId="{D24BBC6A-25A7-4502-90EF-48A955468D6C}" srcOrd="3" destOrd="0" parTransId="{B38D8364-543A-4D2E-8C47-0C2145BFD8EE}" sibTransId="{845BF858-EA7C-4865-983F-381AF04EF07E}"/>
    <dgm:cxn modelId="{A4EFC3CC-BA85-4437-AF0A-A31E63F675DE}" srcId="{E7213F64-9016-4DA6-8CD1-D0491EEB9139}" destId="{0258803F-8BEB-4525-88C3-CED8A2FC6FB6}" srcOrd="1" destOrd="0" parTransId="{9F8FA7B3-E240-4F88-AA2B-CEC6AE323E88}" sibTransId="{A4C80CAA-3359-4C94-AD16-00E93B098DBC}"/>
    <dgm:cxn modelId="{64E9DB3A-872E-490D-88D4-21527D7E7E87}" type="presOf" srcId="{E7213F64-9016-4DA6-8CD1-D0491EEB9139}" destId="{753AA251-B13A-4480-A23D-A2A1DC46C33D}" srcOrd="0" destOrd="0" presId="urn:microsoft.com/office/officeart/2005/8/layout/hierarchy6"/>
    <dgm:cxn modelId="{80F73691-0CEA-4373-BBFC-6A32DA09D6C9}" type="presOf" srcId="{0258803F-8BEB-4525-88C3-CED8A2FC6FB6}" destId="{5405FA6A-4270-4C63-983C-6D8B6C9408A3}" srcOrd="0" destOrd="0" presId="urn:microsoft.com/office/officeart/2005/8/layout/hierarchy6"/>
    <dgm:cxn modelId="{DD096D0F-3BBF-427E-9A5C-F820E7614A4A}" type="presOf" srcId="{9BBE1719-E895-494E-9A93-6D0A91F1F1BB}" destId="{D7503AF3-D6D9-40E0-B25E-A03302F2DC45}" srcOrd="0" destOrd="0" presId="urn:microsoft.com/office/officeart/2005/8/layout/hierarchy6"/>
    <dgm:cxn modelId="{3EC38E56-A832-4EA5-B862-DFEBE0ACC41F}" type="presOf" srcId="{0258803F-8BEB-4525-88C3-CED8A2FC6FB6}" destId="{50833A1C-59EC-4AA5-A421-877ABB37D721}" srcOrd="1" destOrd="0" presId="urn:microsoft.com/office/officeart/2005/8/layout/hierarchy6"/>
    <dgm:cxn modelId="{9D16B7B9-60A8-4AD1-8C27-C8110164DAB8}" type="presOf" srcId="{D24BBC6A-25A7-4502-90EF-48A955468D6C}" destId="{64F2DBEC-5EB1-4951-BA3D-23453C8FC274}" srcOrd="1" destOrd="0" presId="urn:microsoft.com/office/officeart/2005/8/layout/hierarchy6"/>
    <dgm:cxn modelId="{B8D52C13-F03D-4E51-98C3-F5A22D0D04A1}" type="presOf" srcId="{626B7CD2-B6F2-435D-846B-CE09CDB8AEF0}" destId="{89C421DE-C7A0-4A5C-8E54-D587EDEEA518}" srcOrd="0" destOrd="0" presId="urn:microsoft.com/office/officeart/2005/8/layout/hierarchy6"/>
    <dgm:cxn modelId="{6BD75895-B6D0-4E04-8C35-31D169143AF1}" srcId="{E7213F64-9016-4DA6-8CD1-D0491EEB9139}" destId="{2E912B93-37ED-46F8-A966-89C8ADD95A2F}" srcOrd="2" destOrd="0" parTransId="{23E66095-EAB8-4375-8B00-D56C94490599}" sibTransId="{91173EE8-FB02-4877-9DEE-58BD26A4043B}"/>
    <dgm:cxn modelId="{A885B1B9-94C8-40BB-926C-9CF270470FEE}" type="presOf" srcId="{2E912B93-37ED-46F8-A966-89C8ADD95A2F}" destId="{99DD45CB-8EC7-440E-9F84-4C8AA6E3A0F6}" srcOrd="0" destOrd="0" presId="urn:microsoft.com/office/officeart/2005/8/layout/hierarchy6"/>
    <dgm:cxn modelId="{4BB8B5F9-C821-4308-BE97-C2D992CC9422}" type="presOf" srcId="{2E912B93-37ED-46F8-A966-89C8ADD95A2F}" destId="{9493F604-D399-4B86-961B-5EE3EB83391A}" srcOrd="1" destOrd="0" presId="urn:microsoft.com/office/officeart/2005/8/layout/hierarchy6"/>
    <dgm:cxn modelId="{66B5F959-F509-44D0-BC47-8AABE198BBEC}" srcId="{E7213F64-9016-4DA6-8CD1-D0491EEB9139}" destId="{8BBAC364-5CEB-45AD-A2D5-29DB15285E18}" srcOrd="0" destOrd="0" parTransId="{6660954F-B316-4586-ADE3-16D31E8E0D53}" sibTransId="{C601A769-94AC-426A-9ABF-CC47A6EDAF52}"/>
    <dgm:cxn modelId="{1C63B76A-20A2-47BD-90B2-726A9CDD7B3D}" type="presOf" srcId="{F09D1654-1DEB-456C-8257-60BA8D4F6D17}" destId="{15731D26-9694-447A-A369-33CB7D4CEC85}" srcOrd="0" destOrd="0" presId="urn:microsoft.com/office/officeart/2005/8/layout/hierarchy6"/>
    <dgm:cxn modelId="{2EEB878F-E1AA-4D0C-BCA5-310EDC0F96D7}" type="presOf" srcId="{111EA770-88D5-4557-AC8C-0DECBC0E118C}" destId="{5A1B8340-3C57-497A-B9DC-70B4429A7FA8}" srcOrd="0" destOrd="0" presId="urn:microsoft.com/office/officeart/2005/8/layout/hierarchy6"/>
    <dgm:cxn modelId="{FDA3F51D-AAA9-42A8-9C38-61BD5EA7B1B6}" srcId="{8BBAC364-5CEB-45AD-A2D5-29DB15285E18}" destId="{111EA770-88D5-4557-AC8C-0DECBC0E118C}" srcOrd="1" destOrd="0" parTransId="{626B7CD2-B6F2-435D-846B-CE09CDB8AEF0}" sibTransId="{5B44B2E4-9A24-44AE-8415-1251668465D0}"/>
    <dgm:cxn modelId="{745CB2F0-12DC-44C9-9AEF-7D2A5495FA47}" type="presOf" srcId="{8BBAC364-5CEB-45AD-A2D5-29DB15285E18}" destId="{AE0241FA-290E-4A5B-9183-D737505CAF01}" srcOrd="0" destOrd="0" presId="urn:microsoft.com/office/officeart/2005/8/layout/hierarchy6"/>
    <dgm:cxn modelId="{B0AE4DA5-2D19-47E1-B475-43719DBBA188}" type="presOf" srcId="{D24BBC6A-25A7-4502-90EF-48A955468D6C}" destId="{5BA7781E-2C8F-4B43-BC25-E69EDD98AF06}" srcOrd="0" destOrd="0" presId="urn:microsoft.com/office/officeart/2005/8/layout/hierarchy6"/>
    <dgm:cxn modelId="{435BF50D-6D93-4DFA-A340-C183CEC6C443}" type="presParOf" srcId="{753AA251-B13A-4480-A23D-A2A1DC46C33D}" destId="{208F5DF4-57E0-408C-BC56-FE942D329856}" srcOrd="0" destOrd="0" presId="urn:microsoft.com/office/officeart/2005/8/layout/hierarchy6"/>
    <dgm:cxn modelId="{504037E6-2724-4253-A4FD-9AA457EA513C}" type="presParOf" srcId="{208F5DF4-57E0-408C-BC56-FE942D329856}" destId="{BC726EB8-AC92-4A9E-81AA-04AD368AFA25}" srcOrd="0" destOrd="0" presId="urn:microsoft.com/office/officeart/2005/8/layout/hierarchy6"/>
    <dgm:cxn modelId="{2E9351FC-24E2-450D-8476-DF4CD1A63DE4}" type="presParOf" srcId="{208F5DF4-57E0-408C-BC56-FE942D329856}" destId="{FC910BC8-071A-4B1D-B429-1A7FB222CD90}" srcOrd="1" destOrd="0" presId="urn:microsoft.com/office/officeart/2005/8/layout/hierarchy6"/>
    <dgm:cxn modelId="{A4592D01-6726-4E8F-A223-AA34DACC0822}" type="presParOf" srcId="{FC910BC8-071A-4B1D-B429-1A7FB222CD90}" destId="{960BFA41-197C-47E4-8E07-4D1B06F0145A}" srcOrd="0" destOrd="0" presId="urn:microsoft.com/office/officeart/2005/8/layout/hierarchy6"/>
    <dgm:cxn modelId="{D5424CBE-1113-41BA-81F7-C1E079243E50}" type="presParOf" srcId="{960BFA41-197C-47E4-8E07-4D1B06F0145A}" destId="{AE0241FA-290E-4A5B-9183-D737505CAF01}" srcOrd="0" destOrd="0" presId="urn:microsoft.com/office/officeart/2005/8/layout/hierarchy6"/>
    <dgm:cxn modelId="{E829057A-641A-4FC3-B8B4-46351012602F}" type="presParOf" srcId="{960BFA41-197C-47E4-8E07-4D1B06F0145A}" destId="{1590E2FE-104F-4EC9-BAB7-21FAC9FF57F9}" srcOrd="1" destOrd="0" presId="urn:microsoft.com/office/officeart/2005/8/layout/hierarchy6"/>
    <dgm:cxn modelId="{D9FE9676-33B8-4960-B154-CDFBDDAEF341}" type="presParOf" srcId="{1590E2FE-104F-4EC9-BAB7-21FAC9FF57F9}" destId="{D7503AF3-D6D9-40E0-B25E-A03302F2DC45}" srcOrd="0" destOrd="0" presId="urn:microsoft.com/office/officeart/2005/8/layout/hierarchy6"/>
    <dgm:cxn modelId="{4154DC1A-6F8C-4DF6-B546-B57A6AE9FD55}" type="presParOf" srcId="{1590E2FE-104F-4EC9-BAB7-21FAC9FF57F9}" destId="{52C2DD00-F9DB-4498-90DA-649AB72D0E92}" srcOrd="1" destOrd="0" presId="urn:microsoft.com/office/officeart/2005/8/layout/hierarchy6"/>
    <dgm:cxn modelId="{0297983C-A0DB-4451-AD65-9AC8DEB09F0C}" type="presParOf" srcId="{52C2DD00-F9DB-4498-90DA-649AB72D0E92}" destId="{15731D26-9694-447A-A369-33CB7D4CEC85}" srcOrd="0" destOrd="0" presId="urn:microsoft.com/office/officeart/2005/8/layout/hierarchy6"/>
    <dgm:cxn modelId="{9728D234-F57B-4CE4-A192-8A4238FED78B}" type="presParOf" srcId="{52C2DD00-F9DB-4498-90DA-649AB72D0E92}" destId="{9234A623-3DF2-4613-B07C-CE41A93CC3A9}" srcOrd="1" destOrd="0" presId="urn:microsoft.com/office/officeart/2005/8/layout/hierarchy6"/>
    <dgm:cxn modelId="{D1F27A24-0B68-4A36-BF04-35A474404DBD}" type="presParOf" srcId="{1590E2FE-104F-4EC9-BAB7-21FAC9FF57F9}" destId="{89C421DE-C7A0-4A5C-8E54-D587EDEEA518}" srcOrd="2" destOrd="0" presId="urn:microsoft.com/office/officeart/2005/8/layout/hierarchy6"/>
    <dgm:cxn modelId="{A1021B92-690C-465B-9623-5182CC2B48BE}" type="presParOf" srcId="{1590E2FE-104F-4EC9-BAB7-21FAC9FF57F9}" destId="{DEB4AA2F-85B3-41F1-AA74-E97B02176A4C}" srcOrd="3" destOrd="0" presId="urn:microsoft.com/office/officeart/2005/8/layout/hierarchy6"/>
    <dgm:cxn modelId="{7E7B6CE7-54A1-45F4-BCDC-68E58133A269}" type="presParOf" srcId="{DEB4AA2F-85B3-41F1-AA74-E97B02176A4C}" destId="{5A1B8340-3C57-497A-B9DC-70B4429A7FA8}" srcOrd="0" destOrd="0" presId="urn:microsoft.com/office/officeart/2005/8/layout/hierarchy6"/>
    <dgm:cxn modelId="{8492BFD8-6880-4973-BD45-C1C8785E05DA}" type="presParOf" srcId="{DEB4AA2F-85B3-41F1-AA74-E97B02176A4C}" destId="{81817BFD-973C-45CF-B490-22D48F1EF1A0}" srcOrd="1" destOrd="0" presId="urn:microsoft.com/office/officeart/2005/8/layout/hierarchy6"/>
    <dgm:cxn modelId="{BCA02B22-E662-40C6-B1DD-62A7E794C678}" type="presParOf" srcId="{753AA251-B13A-4480-A23D-A2A1DC46C33D}" destId="{9E31A36F-73E4-4DD6-80C0-B5A0ECF9E74A}" srcOrd="1" destOrd="0" presId="urn:microsoft.com/office/officeart/2005/8/layout/hierarchy6"/>
    <dgm:cxn modelId="{6996724A-3CB7-42DF-8A1F-F7F6310D3BA2}" type="presParOf" srcId="{9E31A36F-73E4-4DD6-80C0-B5A0ECF9E74A}" destId="{AF7EA8BD-52B9-4514-834F-C7A4BA6153E1}" srcOrd="0" destOrd="0" presId="urn:microsoft.com/office/officeart/2005/8/layout/hierarchy6"/>
    <dgm:cxn modelId="{BB79AF7A-141A-4810-A463-43D324BBC959}" type="presParOf" srcId="{AF7EA8BD-52B9-4514-834F-C7A4BA6153E1}" destId="{5405FA6A-4270-4C63-983C-6D8B6C9408A3}" srcOrd="0" destOrd="0" presId="urn:microsoft.com/office/officeart/2005/8/layout/hierarchy6"/>
    <dgm:cxn modelId="{1FC2464E-7E4F-466F-866D-4E053B4CECDA}" type="presParOf" srcId="{AF7EA8BD-52B9-4514-834F-C7A4BA6153E1}" destId="{50833A1C-59EC-4AA5-A421-877ABB37D721}" srcOrd="1" destOrd="0" presId="urn:microsoft.com/office/officeart/2005/8/layout/hierarchy6"/>
    <dgm:cxn modelId="{C60CC9CD-DAC8-4D84-A6B9-77F238ED0D7D}" type="presParOf" srcId="{9E31A36F-73E4-4DD6-80C0-B5A0ECF9E74A}" destId="{07DF046E-0BDE-4D8B-9156-A57B0092AC69}" srcOrd="1" destOrd="0" presId="urn:microsoft.com/office/officeart/2005/8/layout/hierarchy6"/>
    <dgm:cxn modelId="{5C3D153E-3C46-4C3B-A641-68CF4581AAB2}" type="presParOf" srcId="{07DF046E-0BDE-4D8B-9156-A57B0092AC69}" destId="{8D664EE8-B899-4BD0-AB2D-CCEFC57BE497}" srcOrd="0" destOrd="0" presId="urn:microsoft.com/office/officeart/2005/8/layout/hierarchy6"/>
    <dgm:cxn modelId="{67623ABE-5A8E-464C-8D9F-736EC20863A1}" type="presParOf" srcId="{9E31A36F-73E4-4DD6-80C0-B5A0ECF9E74A}" destId="{F782F16A-BB0C-4CA2-BFD2-8D7C9AF5E54C}" srcOrd="2" destOrd="0" presId="urn:microsoft.com/office/officeart/2005/8/layout/hierarchy6"/>
    <dgm:cxn modelId="{9DA493D6-4D13-4F26-8483-8B3E3C9FDE9C}" type="presParOf" srcId="{F782F16A-BB0C-4CA2-BFD2-8D7C9AF5E54C}" destId="{99DD45CB-8EC7-440E-9F84-4C8AA6E3A0F6}" srcOrd="0" destOrd="0" presId="urn:microsoft.com/office/officeart/2005/8/layout/hierarchy6"/>
    <dgm:cxn modelId="{CD89182B-4B76-4CD7-8E2D-245CEF26DDAA}" type="presParOf" srcId="{F782F16A-BB0C-4CA2-BFD2-8D7C9AF5E54C}" destId="{9493F604-D399-4B86-961B-5EE3EB83391A}" srcOrd="1" destOrd="0" presId="urn:microsoft.com/office/officeart/2005/8/layout/hierarchy6"/>
    <dgm:cxn modelId="{871A14B6-B7BB-41D7-9526-989FF301B2A8}" type="presParOf" srcId="{9E31A36F-73E4-4DD6-80C0-B5A0ECF9E74A}" destId="{357024E6-7457-4537-A2A9-47A226D14583}" srcOrd="3" destOrd="0" presId="urn:microsoft.com/office/officeart/2005/8/layout/hierarchy6"/>
    <dgm:cxn modelId="{C2168DA9-10AA-48CA-AAFB-63C71F390489}" type="presParOf" srcId="{357024E6-7457-4537-A2A9-47A226D14583}" destId="{7F574784-65FE-4A76-A02B-669B75C42ABC}" srcOrd="0" destOrd="0" presId="urn:microsoft.com/office/officeart/2005/8/layout/hierarchy6"/>
    <dgm:cxn modelId="{492E2614-3E0B-4175-AF9F-7B776EBDF0DB}" type="presParOf" srcId="{9E31A36F-73E4-4DD6-80C0-B5A0ECF9E74A}" destId="{B6720BD1-9EAC-46A7-8E86-A737E42F9C86}" srcOrd="4" destOrd="0" presId="urn:microsoft.com/office/officeart/2005/8/layout/hierarchy6"/>
    <dgm:cxn modelId="{C1F72D15-10D9-4267-AD17-ED956553A271}" type="presParOf" srcId="{B6720BD1-9EAC-46A7-8E86-A737E42F9C86}" destId="{5BA7781E-2C8F-4B43-BC25-E69EDD98AF06}" srcOrd="0" destOrd="0" presId="urn:microsoft.com/office/officeart/2005/8/layout/hierarchy6"/>
    <dgm:cxn modelId="{53B69D1C-41C6-4105-A6CA-730485A6A4AD}" type="presParOf" srcId="{B6720BD1-9EAC-46A7-8E86-A737E42F9C86}" destId="{64F2DBEC-5EB1-4951-BA3D-23453C8FC274}" srcOrd="1" destOrd="0" presId="urn:microsoft.com/office/officeart/2005/8/layout/hierarchy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13" Type="http://schemas.openxmlformats.org/officeDocument/2006/relationships/image" Target="../media/image67.wmf"/><Relationship Id="rId18" Type="http://schemas.openxmlformats.org/officeDocument/2006/relationships/image" Target="../media/image72.wmf"/><Relationship Id="rId3" Type="http://schemas.openxmlformats.org/officeDocument/2006/relationships/image" Target="../media/image57.wmf"/><Relationship Id="rId7" Type="http://schemas.openxmlformats.org/officeDocument/2006/relationships/image" Target="../media/image61.wmf"/><Relationship Id="rId12" Type="http://schemas.openxmlformats.org/officeDocument/2006/relationships/image" Target="../media/image66.wmf"/><Relationship Id="rId17" Type="http://schemas.openxmlformats.org/officeDocument/2006/relationships/image" Target="../media/image71.wmf"/><Relationship Id="rId2" Type="http://schemas.openxmlformats.org/officeDocument/2006/relationships/image" Target="../media/image56.wmf"/><Relationship Id="rId16" Type="http://schemas.openxmlformats.org/officeDocument/2006/relationships/image" Target="../media/image70.wmf"/><Relationship Id="rId20" Type="http://schemas.openxmlformats.org/officeDocument/2006/relationships/image" Target="../media/image74.wmf"/><Relationship Id="rId1" Type="http://schemas.openxmlformats.org/officeDocument/2006/relationships/image" Target="../media/image55.wmf"/><Relationship Id="rId6" Type="http://schemas.openxmlformats.org/officeDocument/2006/relationships/image" Target="../media/image60.wmf"/><Relationship Id="rId11" Type="http://schemas.openxmlformats.org/officeDocument/2006/relationships/image" Target="../media/image65.wmf"/><Relationship Id="rId5" Type="http://schemas.openxmlformats.org/officeDocument/2006/relationships/image" Target="../media/image59.wmf"/><Relationship Id="rId15" Type="http://schemas.openxmlformats.org/officeDocument/2006/relationships/image" Target="../media/image69.wmf"/><Relationship Id="rId10" Type="http://schemas.openxmlformats.org/officeDocument/2006/relationships/image" Target="../media/image64.wmf"/><Relationship Id="rId19" Type="http://schemas.openxmlformats.org/officeDocument/2006/relationships/image" Target="../media/image73.wmf"/><Relationship Id="rId4" Type="http://schemas.openxmlformats.org/officeDocument/2006/relationships/image" Target="../media/image58.wmf"/><Relationship Id="rId9" Type="http://schemas.openxmlformats.org/officeDocument/2006/relationships/image" Target="../media/image63.wmf"/><Relationship Id="rId14" Type="http://schemas.openxmlformats.org/officeDocument/2006/relationships/image" Target="../media/image68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wmf"/><Relationship Id="rId2" Type="http://schemas.openxmlformats.org/officeDocument/2006/relationships/image" Target="../media/image76.wmf"/><Relationship Id="rId1" Type="http://schemas.openxmlformats.org/officeDocument/2006/relationships/image" Target="../media/image75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0.wmf"/><Relationship Id="rId1" Type="http://schemas.openxmlformats.org/officeDocument/2006/relationships/image" Target="../media/image7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4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7" Type="http://schemas.openxmlformats.org/officeDocument/2006/relationships/image" Target="../media/image21.wmf"/><Relationship Id="rId2" Type="http://schemas.openxmlformats.org/officeDocument/2006/relationships/image" Target="../media/image16.wmf"/><Relationship Id="rId1" Type="http://schemas.openxmlformats.org/officeDocument/2006/relationships/image" Target="../media/image8.wmf"/><Relationship Id="rId6" Type="http://schemas.openxmlformats.org/officeDocument/2006/relationships/image" Target="../media/image20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11" Type="http://schemas.openxmlformats.org/officeDocument/2006/relationships/image" Target="../media/image35.wmf"/><Relationship Id="rId5" Type="http://schemas.openxmlformats.org/officeDocument/2006/relationships/image" Target="../media/image29.wmf"/><Relationship Id="rId10" Type="http://schemas.openxmlformats.org/officeDocument/2006/relationships/image" Target="../media/image34.wmf"/><Relationship Id="rId4" Type="http://schemas.openxmlformats.org/officeDocument/2006/relationships/image" Target="../media/image28.wmf"/><Relationship Id="rId9" Type="http://schemas.openxmlformats.org/officeDocument/2006/relationships/image" Target="../media/image33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image" Target="../media/image38.wmf"/><Relationship Id="rId7" Type="http://schemas.openxmlformats.org/officeDocument/2006/relationships/image" Target="../media/image8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Relationship Id="rId6" Type="http://schemas.openxmlformats.org/officeDocument/2006/relationships/image" Target="../media/image41.wmf"/><Relationship Id="rId5" Type="http://schemas.openxmlformats.org/officeDocument/2006/relationships/image" Target="../media/image40.wmf"/><Relationship Id="rId4" Type="http://schemas.openxmlformats.org/officeDocument/2006/relationships/image" Target="../media/image39.wmf"/><Relationship Id="rId9" Type="http://schemas.openxmlformats.org/officeDocument/2006/relationships/image" Target="../media/image43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7" Type="http://schemas.openxmlformats.org/officeDocument/2006/relationships/image" Target="../media/image49.wmf"/><Relationship Id="rId2" Type="http://schemas.openxmlformats.org/officeDocument/2006/relationships/image" Target="../media/image8.wmf"/><Relationship Id="rId1" Type="http://schemas.openxmlformats.org/officeDocument/2006/relationships/image" Target="../media/image44.wmf"/><Relationship Id="rId6" Type="http://schemas.openxmlformats.org/officeDocument/2006/relationships/image" Target="../media/image48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4" Type="http://schemas.openxmlformats.org/officeDocument/2006/relationships/image" Target="../media/image5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67517-4A3C-4336-B1BA-3C5FD47A9829}" type="datetimeFigureOut">
              <a:rPr lang="en-US" smtClean="0"/>
              <a:pPr/>
              <a:t>1/12/2013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EDC833-D5DA-47DA-A3F8-409D6BE0A85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1A1EB3-7BD8-4468-A95C-C507C236197A}" type="datetimeFigureOut">
              <a:rPr lang="en-US" smtClean="0"/>
              <a:pPr>
                <a:defRPr/>
              </a:pPr>
              <a:t>1/12/2013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0F9FD58E-F1AE-4472-9B78-1B6AFA840CA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F6ABED8-E8E4-4B6C-B531-75E37C103D46}" type="datetimeFigureOut">
              <a:rPr lang="en-US" smtClean="0"/>
              <a:pPr>
                <a:defRPr/>
              </a:pPr>
              <a:t>1/12/2013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39B657-1C6E-4F6A-8399-F9056BCDAB1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8FC973F-3E46-4517-91E8-B997310BB8BB}" type="datetimeFigureOut">
              <a:rPr lang="en-US" smtClean="0"/>
              <a:pPr>
                <a:defRPr/>
              </a:pPr>
              <a:t>1/12/2013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512AB4-C61E-489E-A4DF-78D8D84F81E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CABC98C-F544-42D4-80DD-2057047A81F6}" type="datetimeFigureOut">
              <a:rPr lang="en-US" smtClean="0"/>
              <a:pPr>
                <a:defRPr/>
              </a:pPr>
              <a:t>1/12/2013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16080B00-43EF-4FF0-8480-DDD49063308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16029C-AE2F-437E-9DF4-9D723059D63C}" type="datetimeFigureOut">
              <a:rPr lang="en-US" smtClean="0"/>
              <a:pPr>
                <a:defRPr/>
              </a:pPr>
              <a:t>1/12/2013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0A3B72-DB65-4A24-A60B-42F1CE5CDC6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635746-9EC0-4163-BC02-EA4E4B0EB5FC}" type="datetimeFigureOut">
              <a:rPr lang="en-US" smtClean="0"/>
              <a:pPr>
                <a:defRPr/>
              </a:pPr>
              <a:t>1/12/2013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2B5050-F89C-4EB9-958E-2497AB2BAD1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D54829-D6D9-482A-8923-85B2B06F5B48}" type="datetimeFigureOut">
              <a:rPr lang="en-US" smtClean="0"/>
              <a:pPr>
                <a:defRPr/>
              </a:pPr>
              <a:t>1/12/2013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85220EBA-1BC2-48F7-88A8-104E0D2245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85B0B3D-12E5-4B5D-BB7F-E90130E113FE}" type="datetimeFigureOut">
              <a:rPr lang="en-US" smtClean="0"/>
              <a:pPr>
                <a:defRPr/>
              </a:pPr>
              <a:t>1/12/2013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186E14-A0C4-462E-9C4A-59F638BD757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D3514C1-AA5E-47E0-8EA5-F1BFF24126F9}" type="datetimeFigureOut">
              <a:rPr lang="en-US" smtClean="0"/>
              <a:pPr>
                <a:defRPr/>
              </a:pPr>
              <a:t>1/12/2013</a:t>
            </a:fld>
            <a:endParaRPr lang="en-US" dirty="0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A746F-FC52-405C-AFFF-A839B748427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62FBFD-DBBC-4E99-AA66-977451E17819}" type="datetimeFigureOut">
              <a:rPr lang="en-US" smtClean="0"/>
              <a:pPr>
                <a:defRPr/>
              </a:pPr>
              <a:t>1/12/2013</a:t>
            </a:fld>
            <a:endParaRPr lang="en-US" dirty="0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F5C6DD-9BCF-4887-BA92-1D086EF5E9B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225AD2-CD46-4DAD-B975-B7ACB9A402C8}" type="datetimeFigureOut">
              <a:rPr lang="en-US" smtClean="0"/>
              <a:pPr>
                <a:defRPr/>
              </a:pPr>
              <a:t>1/12/2013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133E98-30D0-412C-B4FE-3CB67E90C2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95B4D21B-EE17-4F7E-B8CF-95465F4705DA}" type="datetimeFigureOut">
              <a:rPr lang="en-US" smtClean="0"/>
              <a:pPr>
                <a:defRPr/>
              </a:pPr>
              <a:t>1/12/2013</a:t>
            </a:fld>
            <a:endParaRPr lang="en-US" dirty="0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567C21E6-744F-4D81-AA80-478FBC06CB83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9" r:id="rId1"/>
    <p:sldLayoutId id="2147483960" r:id="rId2"/>
    <p:sldLayoutId id="2147483961" r:id="rId3"/>
    <p:sldLayoutId id="2147483962" r:id="rId4"/>
    <p:sldLayoutId id="2147483963" r:id="rId5"/>
    <p:sldLayoutId id="2147483964" r:id="rId6"/>
    <p:sldLayoutId id="2147483965" r:id="rId7"/>
    <p:sldLayoutId id="2147483966" r:id="rId8"/>
    <p:sldLayoutId id="2147483967" r:id="rId9"/>
    <p:sldLayoutId id="2147483968" r:id="rId10"/>
    <p:sldLayoutId id="214748396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3.bin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2.bin"/><Relationship Id="rId10" Type="http://schemas.openxmlformats.org/officeDocument/2006/relationships/oleObject" Target="../embeddings/oleObject17.bin"/><Relationship Id="rId4" Type="http://schemas.openxmlformats.org/officeDocument/2006/relationships/oleObject" Target="../embeddings/oleObject11.bin"/><Relationship Id="rId9" Type="http://schemas.openxmlformats.org/officeDocument/2006/relationships/oleObject" Target="../embeddings/oleObject1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13" Type="http://schemas.openxmlformats.org/officeDocument/2006/relationships/oleObject" Target="../embeddings/oleObject32.bin"/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6.bin"/><Relationship Id="rId12" Type="http://schemas.openxmlformats.org/officeDocument/2006/relationships/oleObject" Target="../embeddings/oleObject3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5.bin"/><Relationship Id="rId11" Type="http://schemas.openxmlformats.org/officeDocument/2006/relationships/oleObject" Target="../embeddings/oleObject30.bin"/><Relationship Id="rId5" Type="http://schemas.openxmlformats.org/officeDocument/2006/relationships/oleObject" Target="../embeddings/oleObject24.bin"/><Relationship Id="rId10" Type="http://schemas.openxmlformats.org/officeDocument/2006/relationships/oleObject" Target="../embeddings/oleObject29.bin"/><Relationship Id="rId4" Type="http://schemas.openxmlformats.org/officeDocument/2006/relationships/oleObject" Target="../embeddings/oleObject23.bin"/><Relationship Id="rId9" Type="http://schemas.openxmlformats.org/officeDocument/2006/relationships/oleObject" Target="../embeddings/oleObject28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8.bin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7.bin"/><Relationship Id="rId12" Type="http://schemas.openxmlformats.org/officeDocument/2006/relationships/oleObject" Target="../embeddings/oleObject4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6.bin"/><Relationship Id="rId11" Type="http://schemas.openxmlformats.org/officeDocument/2006/relationships/oleObject" Target="../embeddings/oleObject41.bin"/><Relationship Id="rId5" Type="http://schemas.openxmlformats.org/officeDocument/2006/relationships/oleObject" Target="../embeddings/oleObject35.bin"/><Relationship Id="rId10" Type="http://schemas.openxmlformats.org/officeDocument/2006/relationships/oleObject" Target="../embeddings/oleObject40.bin"/><Relationship Id="rId4" Type="http://schemas.openxmlformats.org/officeDocument/2006/relationships/oleObject" Target="../embeddings/oleObject34.bin"/><Relationship Id="rId9" Type="http://schemas.openxmlformats.org/officeDocument/2006/relationships/oleObject" Target="../embeddings/oleObject39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8.bin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46.bin"/><Relationship Id="rId5" Type="http://schemas.openxmlformats.org/officeDocument/2006/relationships/oleObject" Target="../embeddings/oleObject45.bin"/><Relationship Id="rId4" Type="http://schemas.openxmlformats.org/officeDocument/2006/relationships/oleObject" Target="../embeddings/oleObject44.bin"/><Relationship Id="rId9" Type="http://schemas.openxmlformats.org/officeDocument/2006/relationships/oleObject" Target="../embeddings/oleObject49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User\Videos\My%20Video%20Downloads\Lesson%201_%20Simple%20Sets.wmv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53.bin"/><Relationship Id="rId5" Type="http://schemas.openxmlformats.org/officeDocument/2006/relationships/oleObject" Target="../embeddings/oleObject52.bin"/><Relationship Id="rId4" Type="http://schemas.openxmlformats.org/officeDocument/2006/relationships/oleObject" Target="../embeddings/oleObject51.bin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9.bin"/><Relationship Id="rId13" Type="http://schemas.openxmlformats.org/officeDocument/2006/relationships/oleObject" Target="../embeddings/oleObject64.bin"/><Relationship Id="rId18" Type="http://schemas.openxmlformats.org/officeDocument/2006/relationships/oleObject" Target="../embeddings/oleObject69.bin"/><Relationship Id="rId3" Type="http://schemas.openxmlformats.org/officeDocument/2006/relationships/oleObject" Target="../embeddings/oleObject54.bin"/><Relationship Id="rId21" Type="http://schemas.openxmlformats.org/officeDocument/2006/relationships/oleObject" Target="../embeddings/oleObject72.bin"/><Relationship Id="rId7" Type="http://schemas.openxmlformats.org/officeDocument/2006/relationships/oleObject" Target="../embeddings/oleObject58.bin"/><Relationship Id="rId12" Type="http://schemas.openxmlformats.org/officeDocument/2006/relationships/oleObject" Target="../embeddings/oleObject63.bin"/><Relationship Id="rId17" Type="http://schemas.openxmlformats.org/officeDocument/2006/relationships/oleObject" Target="../embeddings/oleObject68.bin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67.bin"/><Relationship Id="rId20" Type="http://schemas.openxmlformats.org/officeDocument/2006/relationships/oleObject" Target="../embeddings/oleObject71.bin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57.bin"/><Relationship Id="rId11" Type="http://schemas.openxmlformats.org/officeDocument/2006/relationships/oleObject" Target="../embeddings/oleObject62.bin"/><Relationship Id="rId5" Type="http://schemas.openxmlformats.org/officeDocument/2006/relationships/oleObject" Target="../embeddings/oleObject56.bin"/><Relationship Id="rId15" Type="http://schemas.openxmlformats.org/officeDocument/2006/relationships/oleObject" Target="../embeddings/oleObject66.bin"/><Relationship Id="rId10" Type="http://schemas.openxmlformats.org/officeDocument/2006/relationships/oleObject" Target="../embeddings/oleObject61.bin"/><Relationship Id="rId19" Type="http://schemas.openxmlformats.org/officeDocument/2006/relationships/oleObject" Target="../embeddings/oleObject70.bin"/><Relationship Id="rId4" Type="http://schemas.openxmlformats.org/officeDocument/2006/relationships/oleObject" Target="../embeddings/oleObject55.bin"/><Relationship Id="rId9" Type="http://schemas.openxmlformats.org/officeDocument/2006/relationships/oleObject" Target="../embeddings/oleObject60.bin"/><Relationship Id="rId14" Type="http://schemas.openxmlformats.org/officeDocument/2006/relationships/oleObject" Target="../embeddings/oleObject65.bin"/><Relationship Id="rId22" Type="http://schemas.openxmlformats.org/officeDocument/2006/relationships/oleObject" Target="../embeddings/oleObject73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oleObject" Target="../embeddings/oleObject76.bin"/><Relationship Id="rId4" Type="http://schemas.openxmlformats.org/officeDocument/2006/relationships/oleObject" Target="../embeddings/oleObject7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oleObject" Target="../embeddings/oleObject78.bin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oleObject" Target="../embeddings/oleObject9.bin"/><Relationship Id="rId4" Type="http://schemas.openxmlformats.org/officeDocument/2006/relationships/oleObject" Target="../embeddings/oleObject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143000"/>
            <a:ext cx="7772400" cy="14700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n-IN" sz="8400" dirty="0">
                <a:solidFill>
                  <a:schemeClr val="tx2">
                    <a:lumMod val="50000"/>
                  </a:schemeClr>
                </a:solidFill>
                <a:latin typeface="NikoshBAN" pitchFamily="2" charset="0"/>
                <a:cs typeface="NikoshBAN" pitchFamily="2" charset="0"/>
              </a:rPr>
              <a:t>মাধ্যমিক গণিত</a:t>
            </a:r>
            <a:endParaRPr lang="en-US" sz="8400" dirty="0">
              <a:solidFill>
                <a:schemeClr val="tx2">
                  <a:lumMod val="50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57600" y="3581400"/>
            <a:ext cx="2819400" cy="914400"/>
          </a:xfrm>
        </p:spPr>
        <p:txBody>
          <a:bodyPr>
            <a:normAutofit fontScale="92500" lnSpcReduction="10000"/>
          </a:bodyPr>
          <a:lstStyle/>
          <a:p>
            <a:pPr marR="0" eaLnBrk="1" hangingPunct="1"/>
            <a:r>
              <a:rPr lang="bn-BD" sz="6000" dirty="0" smtClean="0">
                <a:solidFill>
                  <a:schemeClr val="folHlink"/>
                </a:solidFill>
                <a:latin typeface="NikoshBAN" pitchFamily="2" charset="0"/>
                <a:cs typeface="NikoshBAN" pitchFamily="2" charset="0"/>
              </a:rPr>
              <a:t>নব</a:t>
            </a:r>
            <a:r>
              <a:rPr lang="bn-IN" sz="6000" dirty="0" smtClean="0">
                <a:solidFill>
                  <a:schemeClr val="folHlink"/>
                </a:solidFill>
                <a:latin typeface="NikoshBAN" pitchFamily="2" charset="0"/>
                <a:cs typeface="NikoshBAN" pitchFamily="2" charset="0"/>
              </a:rPr>
              <a:t>ম শ্রে</a:t>
            </a:r>
            <a:r>
              <a:rPr lang="bn-BD" sz="6000" dirty="0" smtClean="0">
                <a:solidFill>
                  <a:schemeClr val="folHlink"/>
                </a:solidFill>
                <a:latin typeface="NikoshBAN" pitchFamily="2" charset="0"/>
                <a:cs typeface="NikoshBAN" pitchFamily="2" charset="0"/>
              </a:rPr>
              <a:t>ণি</a:t>
            </a:r>
            <a:endParaRPr lang="en-US" sz="6000" dirty="0" smtClean="0">
              <a:solidFill>
                <a:schemeClr val="folHlink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00355" name="Equation" r:id="rId3" imgW="114120" imgH="21564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371600" y="3066871"/>
            <a:ext cx="617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800" dirty="0">
              <a:latin typeface="Siyam Rupali" pitchFamily="2" charset="0"/>
              <a:cs typeface="Siyam Rupali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19400" y="228600"/>
            <a:ext cx="3048000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প্রশ্নমালা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ঃ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২.১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133600" y="1472625"/>
            <a:ext cx="4572000" cy="584775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শর্ত সাপেক্ষে ভিন্ন ভিন্ন সেট: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066800" y="2398693"/>
            <a:ext cx="7848600" cy="1030307"/>
            <a:chOff x="1066800" y="2246293"/>
            <a:chExt cx="7848600" cy="1030307"/>
          </a:xfrm>
        </p:grpSpPr>
        <p:sp>
          <p:nvSpPr>
            <p:cNvPr id="17" name="TextBox 16"/>
            <p:cNvSpPr txBox="1"/>
            <p:nvPr/>
          </p:nvSpPr>
          <p:spPr>
            <a:xfrm>
              <a:off x="1066800" y="2246293"/>
              <a:ext cx="78486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১। একক সেট: যে সেট একটি মাত্র উপাদান ধারণ করে। তাকে একক সেট বলে। যেমন:   কমল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18" name="Object 17"/>
            <p:cNvGraphicFramePr>
              <a:graphicFrameLocks noChangeAspect="1"/>
            </p:cNvGraphicFramePr>
            <p:nvPr/>
          </p:nvGraphicFramePr>
          <p:xfrm>
            <a:off x="3022600" y="2616200"/>
            <a:ext cx="330200" cy="660400"/>
          </p:xfrm>
          <a:graphic>
            <a:graphicData uri="http://schemas.openxmlformats.org/presentationml/2006/ole">
              <p:oleObj spid="_x0000_s100359" name="Equation" r:id="rId4" imgW="101520" imgH="203040" progId="Equation.3">
                <p:embed/>
              </p:oleObj>
            </a:graphicData>
          </a:graphic>
        </p:graphicFrame>
        <p:graphicFrame>
          <p:nvGraphicFramePr>
            <p:cNvPr id="19" name="Object 18"/>
            <p:cNvGraphicFramePr>
              <a:graphicFrameLocks noChangeAspect="1"/>
            </p:cNvGraphicFramePr>
            <p:nvPr/>
          </p:nvGraphicFramePr>
          <p:xfrm>
            <a:off x="3962400" y="2667000"/>
            <a:ext cx="304800" cy="609600"/>
          </p:xfrm>
          <a:graphic>
            <a:graphicData uri="http://schemas.openxmlformats.org/presentationml/2006/ole">
              <p:oleObj spid="_x0000_s100360" name="Equation" r:id="rId5" imgW="101520" imgH="203040" progId="Equation.3">
                <p:embed/>
              </p:oleObj>
            </a:graphicData>
          </a:graphic>
        </p:graphicFrame>
      </p:grpSp>
      <p:grpSp>
        <p:nvGrpSpPr>
          <p:cNvPr id="32" name="Group 31"/>
          <p:cNvGrpSpPr/>
          <p:nvPr/>
        </p:nvGrpSpPr>
        <p:grpSpPr>
          <a:xfrm>
            <a:off x="1066800" y="3617893"/>
            <a:ext cx="7010400" cy="954107"/>
            <a:chOff x="1066800" y="2703493"/>
            <a:chExt cx="7010400" cy="954107"/>
          </a:xfrm>
        </p:grpSpPr>
        <p:sp>
          <p:nvSpPr>
            <p:cNvPr id="20" name="TextBox 19"/>
            <p:cNvSpPr txBox="1"/>
            <p:nvPr/>
          </p:nvSpPr>
          <p:spPr>
            <a:xfrm>
              <a:off x="1066800" y="2703493"/>
              <a:ext cx="70104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২। ফা</a:t>
              </a:r>
              <a:r>
                <a:rPr lang="en-US" sz="2800" dirty="0" smtClean="0">
                  <a:latin typeface="SutonnyMJ"/>
                  <a:cs typeface="SutonnyMJ"/>
                </a:rPr>
                <a:t>u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কা সেট: যে সেটের কোনো উপাদান নেই তাকে ফা</a:t>
              </a:r>
              <a:r>
                <a:rPr lang="en-US" sz="2800" dirty="0" smtClean="0">
                  <a:latin typeface="SutonnyMJ"/>
                  <a:cs typeface="SutonnyMJ"/>
                </a:rPr>
                <a:t>u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কা সেট বলে। ফা</a:t>
              </a:r>
              <a:r>
                <a:rPr lang="en-US" sz="2800" dirty="0" smtClean="0">
                  <a:latin typeface="SutonnyMJ"/>
                  <a:cs typeface="SutonnyMJ"/>
                </a:rPr>
                <a:t>u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কা সেটকে           </a:t>
              </a:r>
              <a:r>
                <a:rPr lang="az-Cyrl-AZ" sz="2800" dirty="0" smtClean="0">
                  <a:latin typeface="Cambria Math"/>
                  <a:ea typeface="Cambria Math"/>
                  <a:cs typeface="NikoshBAN" pitchFamily="2" charset="0"/>
                </a:rPr>
                <a:t>Ф</a:t>
              </a:r>
              <a:r>
                <a:rPr lang="en-US" sz="2800" dirty="0" smtClean="0">
                  <a:latin typeface="Cambria Math"/>
                  <a:ea typeface="Cambria Math"/>
                  <a:cs typeface="NikoshBAN" pitchFamily="2" charset="0"/>
                </a:rPr>
                <a:t>  </a:t>
              </a:r>
              <a:r>
                <a:rPr lang="bn-BD" sz="2800" dirty="0" smtClean="0">
                  <a:latin typeface="Cambria Math"/>
                  <a:ea typeface="Cambria Math"/>
                  <a:cs typeface="NikoshBAN" pitchFamily="2" charset="0"/>
                </a:rPr>
                <a:t>দ্বারা প্রকাশ করা হয়।</a:t>
              </a:r>
              <a:r>
                <a:rPr lang="bn-BD" dirty="0" smtClean="0">
                  <a:latin typeface="NikoshBAN" pitchFamily="2" charset="0"/>
                  <a:cs typeface="NikoshBAN" pitchFamily="2" charset="0"/>
                </a:rPr>
                <a:t>   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21" name="Object 20"/>
            <p:cNvGraphicFramePr>
              <a:graphicFrameLocks noChangeAspect="1"/>
            </p:cNvGraphicFramePr>
            <p:nvPr/>
          </p:nvGraphicFramePr>
          <p:xfrm>
            <a:off x="3276600" y="3124200"/>
            <a:ext cx="228600" cy="457200"/>
          </p:xfrm>
          <a:graphic>
            <a:graphicData uri="http://schemas.openxmlformats.org/presentationml/2006/ole">
              <p:oleObj spid="_x0000_s100361" name="Equation" r:id="rId6" imgW="101520" imgH="203040" progId="Equation.3">
                <p:embed/>
              </p:oleObj>
            </a:graphicData>
          </a:graphic>
        </p:graphicFrame>
        <p:graphicFrame>
          <p:nvGraphicFramePr>
            <p:cNvPr id="22" name="Object 21"/>
            <p:cNvGraphicFramePr>
              <a:graphicFrameLocks noChangeAspect="1"/>
            </p:cNvGraphicFramePr>
            <p:nvPr/>
          </p:nvGraphicFramePr>
          <p:xfrm>
            <a:off x="3505200" y="3124200"/>
            <a:ext cx="228600" cy="457200"/>
          </p:xfrm>
          <a:graphic>
            <a:graphicData uri="http://schemas.openxmlformats.org/presentationml/2006/ole">
              <p:oleObj spid="_x0000_s100362" name="Equation" r:id="rId7" imgW="101520" imgH="203040" progId="Equation.3">
                <p:embed/>
              </p:oleObj>
            </a:graphicData>
          </a:graphic>
        </p:graphicFrame>
        <p:sp>
          <p:nvSpPr>
            <p:cNvPr id="23" name="TextBox 22"/>
            <p:cNvSpPr txBox="1"/>
            <p:nvPr/>
          </p:nvSpPr>
          <p:spPr>
            <a:xfrm>
              <a:off x="3657600" y="3134380"/>
              <a:ext cx="3810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বা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</p:grpSp>
      <p:graphicFrame>
        <p:nvGraphicFramePr>
          <p:cNvPr id="24" name="Object 23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00363" name="Equation" r:id="rId8" imgW="114120" imgH="215640" progId="Equation.3">
              <p:embed/>
            </p:oleObj>
          </a:graphicData>
        </a:graphic>
      </p:graphicFrame>
      <p:graphicFrame>
        <p:nvGraphicFramePr>
          <p:cNvPr id="25" name="Object 2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00365" name="Equation" r:id="rId9" imgW="114120" imgH="215640" progId="Equation.3">
              <p:embed/>
            </p:oleObj>
          </a:graphicData>
        </a:graphic>
      </p:graphicFrame>
      <p:grpSp>
        <p:nvGrpSpPr>
          <p:cNvPr id="31" name="Group 30"/>
          <p:cNvGrpSpPr/>
          <p:nvPr/>
        </p:nvGrpSpPr>
        <p:grpSpPr>
          <a:xfrm>
            <a:off x="1066800" y="4971871"/>
            <a:ext cx="7543800" cy="1200329"/>
            <a:chOff x="1066800" y="3828871"/>
            <a:chExt cx="7543800" cy="1200329"/>
          </a:xfrm>
        </p:grpSpPr>
        <p:sp>
          <p:nvSpPr>
            <p:cNvPr id="26" name="TextBox 25"/>
            <p:cNvSpPr txBox="1"/>
            <p:nvPr/>
          </p:nvSpPr>
          <p:spPr>
            <a:xfrm>
              <a:off x="1066800" y="3828871"/>
              <a:ext cx="75438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৩। সেটের সমতা: দুই বা ততোধিক সেটের উপাদান একই হলে , এদেরকে সেটের সমতা বলা হয়। যেমন:                             এবং                  দুইটি সমান সেট।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এবং 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A=B  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চিহ্ন দ্বারা লেখা হয়।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27" name="Object 26"/>
            <p:cNvGraphicFramePr>
              <a:graphicFrameLocks noChangeAspect="1"/>
            </p:cNvGraphicFramePr>
            <p:nvPr/>
          </p:nvGraphicFramePr>
          <p:xfrm>
            <a:off x="3200400" y="4267200"/>
            <a:ext cx="2300007" cy="381000"/>
          </p:xfrm>
          <a:graphic>
            <a:graphicData uri="http://schemas.openxmlformats.org/presentationml/2006/ole">
              <p:oleObj spid="_x0000_s100366" name="Equation" r:id="rId10" imgW="685800" imgH="203040" progId="Equation.3">
                <p:embed/>
              </p:oleObj>
            </a:graphicData>
          </a:graphic>
        </p:graphicFrame>
        <p:graphicFrame>
          <p:nvGraphicFramePr>
            <p:cNvPr id="28" name="Object 27"/>
            <p:cNvGraphicFramePr>
              <a:graphicFrameLocks noChangeAspect="1"/>
            </p:cNvGraphicFramePr>
            <p:nvPr/>
          </p:nvGraphicFramePr>
          <p:xfrm>
            <a:off x="5943600" y="4255911"/>
            <a:ext cx="1066800" cy="316089"/>
          </p:xfrm>
          <a:graphic>
            <a:graphicData uri="http://schemas.openxmlformats.org/presentationml/2006/ole">
              <p:oleObj spid="_x0000_s100367" name="Equation" r:id="rId11" imgW="685800" imgH="20304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914400" y="1917918"/>
            <a:ext cx="7848600" cy="1815882"/>
            <a:chOff x="914400" y="1619071"/>
            <a:chExt cx="7848600" cy="1815882"/>
          </a:xfrm>
        </p:grpSpPr>
        <p:sp>
          <p:nvSpPr>
            <p:cNvPr id="2" name="TextBox 1"/>
            <p:cNvSpPr txBox="1"/>
            <p:nvPr/>
          </p:nvSpPr>
          <p:spPr>
            <a:xfrm>
              <a:off x="914400" y="1619071"/>
              <a:ext cx="784860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৪। সার্বিক সেট: কোন নির্দিষ্ট আলোচনায় সংশ্লিষ্ট সকল উপাদানের    সেটকে সার্বিক সেট বলা হয়।  ইহাকে 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U 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দ্বারা সূচিত করা হয় । </a:t>
              </a:r>
            </a:p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যেমন: ছক্কা নিক্ষেপে উপরের পৃষ্ঠে জোড় আসার সেট              </a:t>
              </a:r>
            </a:p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এই ক্ষেত্রে , সার্বিক সেট  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3" name="Object 2"/>
            <p:cNvGraphicFramePr>
              <a:graphicFrameLocks noChangeAspect="1"/>
            </p:cNvGraphicFramePr>
            <p:nvPr/>
          </p:nvGraphicFramePr>
          <p:xfrm>
            <a:off x="6591300" y="2520553"/>
            <a:ext cx="1333500" cy="381000"/>
          </p:xfrm>
          <a:graphic>
            <a:graphicData uri="http://schemas.openxmlformats.org/presentationml/2006/ole">
              <p:oleObj spid="_x0000_s112642" name="Equation" r:id="rId3" imgW="711000" imgH="203040" progId="Equation.3">
                <p:embed/>
              </p:oleObj>
            </a:graphicData>
          </a:graphic>
        </p:graphicFrame>
        <p:graphicFrame>
          <p:nvGraphicFramePr>
            <p:cNvPr id="4" name="Object 3"/>
            <p:cNvGraphicFramePr>
              <a:graphicFrameLocks noChangeAspect="1"/>
            </p:cNvGraphicFramePr>
            <p:nvPr/>
          </p:nvGraphicFramePr>
          <p:xfrm>
            <a:off x="3581400" y="2977753"/>
            <a:ext cx="1928813" cy="381000"/>
          </p:xfrm>
          <a:graphic>
            <a:graphicData uri="http://schemas.openxmlformats.org/presentationml/2006/ole">
              <p:oleObj spid="_x0000_s112643" name="Equation" r:id="rId4" imgW="1028520" imgH="203040" progId="Equation.3">
                <p:embed/>
              </p:oleObj>
            </a:graphicData>
          </a:graphic>
        </p:graphicFrame>
      </p:grpSp>
      <p:grpSp>
        <p:nvGrpSpPr>
          <p:cNvPr id="10" name="Group 9"/>
          <p:cNvGrpSpPr/>
          <p:nvPr/>
        </p:nvGrpSpPr>
        <p:grpSpPr>
          <a:xfrm>
            <a:off x="914399" y="4456093"/>
            <a:ext cx="7239001" cy="954107"/>
            <a:chOff x="685800" y="3697069"/>
            <a:chExt cx="7239001" cy="954107"/>
          </a:xfrm>
        </p:grpSpPr>
        <p:sp>
          <p:nvSpPr>
            <p:cNvPr id="5" name="TextBox 4"/>
            <p:cNvSpPr txBox="1"/>
            <p:nvPr/>
          </p:nvSpPr>
          <p:spPr>
            <a:xfrm>
              <a:off x="685800" y="3697069"/>
              <a:ext cx="7239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৫। সসীম সেট: যে সেটের উপাদান সংখ্যা গণনা করে নির্ধারণ করা যায় , তাকে সসীম সেট বলা হয় । যেমন: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6" name="Object 5"/>
            <p:cNvGraphicFramePr>
              <a:graphicFrameLocks noChangeAspect="1"/>
            </p:cNvGraphicFramePr>
            <p:nvPr/>
          </p:nvGraphicFramePr>
          <p:xfrm>
            <a:off x="5105401" y="4173353"/>
            <a:ext cx="2819400" cy="474847"/>
          </p:xfrm>
          <a:graphic>
            <a:graphicData uri="http://schemas.openxmlformats.org/presentationml/2006/ole">
              <p:oleObj spid="_x0000_s112644" name="Equation" r:id="rId5" imgW="1206360" imgH="203040" progId="Equation.3">
                <p:embed/>
              </p:oleObj>
            </a:graphicData>
          </a:graphic>
        </p:graphicFrame>
      </p:grpSp>
      <p:sp>
        <p:nvSpPr>
          <p:cNvPr id="7" name="Rectangle 6"/>
          <p:cNvSpPr/>
          <p:nvPr/>
        </p:nvSpPr>
        <p:spPr>
          <a:xfrm>
            <a:off x="2819400" y="164068"/>
            <a:ext cx="213712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প্রশ্নমালা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ঃ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২.১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209800" y="1219200"/>
            <a:ext cx="3648756" cy="584775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none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শর্ত সাপেক্ষে ভিন্ন ভিন্ন সেট: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990600" y="2246293"/>
            <a:ext cx="8115300" cy="954107"/>
            <a:chOff x="990600" y="1896070"/>
            <a:chExt cx="8115300" cy="954107"/>
          </a:xfrm>
        </p:grpSpPr>
        <p:sp>
          <p:nvSpPr>
            <p:cNvPr id="2" name="TextBox 1"/>
            <p:cNvSpPr txBox="1"/>
            <p:nvPr/>
          </p:nvSpPr>
          <p:spPr>
            <a:xfrm>
              <a:off x="990600" y="1896070"/>
              <a:ext cx="73914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৬। অসীম সেট: যে সেটের উপাদান সংখ্যা গণনা করে নির্ধারণ করা যায় না , তাকে অসীম সেট বলা হয় । যেমন: </a:t>
              </a:r>
              <a:r>
                <a:rPr lang="bn-BD" dirty="0" smtClean="0">
                  <a:latin typeface="NikoshBAN" pitchFamily="2" charset="0"/>
                  <a:cs typeface="NikoshBAN" pitchFamily="2" charset="0"/>
                </a:rPr>
                <a:t>             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3" name="Object 2"/>
            <p:cNvGraphicFramePr>
              <a:graphicFrameLocks noChangeAspect="1"/>
            </p:cNvGraphicFramePr>
            <p:nvPr/>
          </p:nvGraphicFramePr>
          <p:xfrm>
            <a:off x="6019800" y="2362200"/>
            <a:ext cx="3086100" cy="457200"/>
          </p:xfrm>
          <a:graphic>
            <a:graphicData uri="http://schemas.openxmlformats.org/presentationml/2006/ole">
              <p:oleObj spid="_x0000_s113666" name="Equation" r:id="rId3" imgW="1371600" imgH="203040" progId="Equation.3">
                <p:embed/>
              </p:oleObj>
            </a:graphicData>
          </a:graphic>
        </p:graphicFrame>
      </p:grpSp>
      <p:grpSp>
        <p:nvGrpSpPr>
          <p:cNvPr id="18" name="Group 17"/>
          <p:cNvGrpSpPr/>
          <p:nvPr/>
        </p:nvGrpSpPr>
        <p:grpSpPr>
          <a:xfrm>
            <a:off x="1066800" y="3276600"/>
            <a:ext cx="7467600" cy="3508653"/>
            <a:chOff x="1066800" y="3276600"/>
            <a:chExt cx="7467600" cy="3508653"/>
          </a:xfrm>
        </p:grpSpPr>
        <p:sp>
          <p:nvSpPr>
            <p:cNvPr id="4" name="TextBox 3"/>
            <p:cNvSpPr txBox="1"/>
            <p:nvPr/>
          </p:nvSpPr>
          <p:spPr>
            <a:xfrm>
              <a:off x="1066800" y="3276600"/>
              <a:ext cx="7467600" cy="35086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৭।উপসেট: </a:t>
              </a:r>
              <a:r>
                <a:rPr lang="bn-BD" sz="2800" dirty="0" smtClean="0"/>
                <a:t> </a:t>
              </a:r>
              <a:r>
                <a:rPr lang="en-US" sz="2800" dirty="0" smtClean="0"/>
                <a:t>   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কে 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 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এর উপসেট বলা হয় , যদি এবং কেবল যদি   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সেটের সকল উপাদান  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  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সেটের উপাদান হয়। ইহাকে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bn-BD" sz="2800" dirty="0" smtClean="0">
                  <a:latin typeface="Cambria Math"/>
                  <a:ea typeface="Cambria Math"/>
                  <a:cs typeface="NikoshBAN" pitchFamily="2" charset="0"/>
                </a:rPr>
                <a:t>⊂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 দ্বারা প্রকাশ করা হয়। যেমন:           এবং               হলে  </a:t>
              </a:r>
              <a:r>
                <a:rPr lang="bn-BD" sz="2800" dirty="0" smtClean="0">
                  <a:latin typeface="Cambria Math"/>
                  <a:ea typeface="Cambria Math"/>
                  <a:cs typeface="NikoshBAN" pitchFamily="2" charset="0"/>
                </a:rPr>
                <a:t> </a:t>
              </a:r>
              <a:r>
                <a:rPr lang="en-US" sz="2800" dirty="0" smtClean="0">
                  <a:latin typeface="Cambria Math"/>
                  <a:ea typeface="Cambria Math"/>
                  <a:cs typeface="NikoshBAN" pitchFamily="2" charset="0"/>
                </a:rPr>
                <a:t> </a:t>
              </a:r>
              <a:r>
                <a:rPr lang="bn-BD" sz="2800" dirty="0" smtClean="0">
                  <a:latin typeface="Cambria Math"/>
                  <a:ea typeface="Cambria Math"/>
                  <a:cs typeface="NikoshBAN" pitchFamily="2" charset="0"/>
                </a:rPr>
                <a:t>⊂</a:t>
              </a:r>
              <a:endParaRPr lang="bn-BD" sz="2800" dirty="0" smtClean="0">
                <a:latin typeface="NikoshBAN" pitchFamily="2" charset="0"/>
                <a:cs typeface="NikoshBAN" pitchFamily="2" charset="0"/>
              </a:endParaRPr>
            </a:p>
            <a:p>
              <a:endParaRPr lang="bn-BD" sz="2800" dirty="0" smtClean="0">
                <a:latin typeface="NikoshBAN" pitchFamily="2" charset="0"/>
                <a:cs typeface="NikoshBAN" pitchFamily="2" charset="0"/>
              </a:endParaRPr>
            </a:p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আবার কখনো </a:t>
              </a:r>
              <a:r>
                <a:rPr lang="en-US" sz="2800" dirty="0" smtClean="0">
                  <a:latin typeface="Cambria Math"/>
                  <a:ea typeface="Cambria Math"/>
                  <a:cs typeface="NikoshBAN" pitchFamily="2" charset="0"/>
                </a:rPr>
                <a:t>⊆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দ্বারা প্রকাশ করা হয়।</a:t>
              </a:r>
              <a:r>
                <a:rPr lang="en-US" sz="2800" dirty="0" smtClean="0">
                  <a:latin typeface="Cambria Math"/>
                  <a:ea typeface="Cambria Math"/>
                  <a:cs typeface="NikoshBAN" pitchFamily="2" charset="0"/>
                </a:rPr>
                <a:t> ⊆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 এর অর্থ অন্তর্ভূক্ত বা সম্ভবত সমান।  </a:t>
              </a:r>
              <a:endParaRPr lang="bn-BD" dirty="0" smtClean="0">
                <a:latin typeface="NikoshBAN" pitchFamily="2" charset="0"/>
                <a:cs typeface="NikoshBAN" pitchFamily="2" charset="0"/>
              </a:endParaRPr>
            </a:p>
            <a:p>
              <a:endParaRPr lang="bn-BD" dirty="0" smtClean="0">
                <a:latin typeface="NikoshBAN" pitchFamily="2" charset="0"/>
                <a:cs typeface="NikoshBAN" pitchFamily="2" charset="0"/>
              </a:endParaRPr>
            </a:p>
            <a:p>
              <a:endParaRPr lang="bn-BD" dirty="0" smtClean="0">
                <a:latin typeface="NikoshBAN" pitchFamily="2" charset="0"/>
                <a:cs typeface="NikoshBAN" pitchFamily="2" charset="0"/>
              </a:endParaRPr>
            </a:p>
            <a:p>
              <a:r>
                <a:rPr lang="bn-BD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dirty="0" smtClean="0">
                  <a:latin typeface="NikoshBAN" pitchFamily="2" charset="0"/>
                  <a:cs typeface="NikoshBAN" pitchFamily="2" charset="0"/>
                </a:rPr>
                <a:t>                                           </a:t>
              </a:r>
              <a:endParaRPr lang="en-US" dirty="0"/>
            </a:p>
          </p:txBody>
        </p:sp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2362200" y="3352800"/>
            <a:ext cx="304800" cy="330200"/>
          </p:xfrm>
          <a:graphic>
            <a:graphicData uri="http://schemas.openxmlformats.org/presentationml/2006/ole">
              <p:oleObj spid="_x0000_s113667" name="Equation" r:id="rId4" imgW="152280" imgH="164880" progId="Equation.3">
                <p:embed/>
              </p:oleObj>
            </a:graphicData>
          </a:graphic>
        </p:graphicFrame>
        <p:graphicFrame>
          <p:nvGraphicFramePr>
            <p:cNvPr id="6" name="Object 5"/>
            <p:cNvGraphicFramePr>
              <a:graphicFrameLocks noChangeAspect="1"/>
            </p:cNvGraphicFramePr>
            <p:nvPr/>
          </p:nvGraphicFramePr>
          <p:xfrm>
            <a:off x="3200400" y="3352800"/>
            <a:ext cx="304800" cy="317500"/>
          </p:xfrm>
          <a:graphic>
            <a:graphicData uri="http://schemas.openxmlformats.org/presentationml/2006/ole">
              <p:oleObj spid="_x0000_s113668" name="Equation" r:id="rId5" imgW="152280" imgH="164880" progId="Equation.3">
                <p:embed/>
              </p:oleObj>
            </a:graphicData>
          </a:graphic>
        </p:graphicFrame>
        <p:graphicFrame>
          <p:nvGraphicFramePr>
            <p:cNvPr id="7" name="Object 6"/>
            <p:cNvGraphicFramePr>
              <a:graphicFrameLocks noChangeAspect="1"/>
            </p:cNvGraphicFramePr>
            <p:nvPr/>
          </p:nvGraphicFramePr>
          <p:xfrm>
            <a:off x="8153400" y="3327400"/>
            <a:ext cx="304800" cy="330200"/>
          </p:xfrm>
          <a:graphic>
            <a:graphicData uri="http://schemas.openxmlformats.org/presentationml/2006/ole">
              <p:oleObj spid="_x0000_s113669" name="Equation" r:id="rId6" imgW="152280" imgH="164880" progId="Equation.3">
                <p:embed/>
              </p:oleObj>
            </a:graphicData>
          </a:graphic>
        </p:graphicFrame>
        <p:graphicFrame>
          <p:nvGraphicFramePr>
            <p:cNvPr id="8" name="Object 7"/>
            <p:cNvGraphicFramePr>
              <a:graphicFrameLocks noChangeAspect="1"/>
            </p:cNvGraphicFramePr>
            <p:nvPr/>
          </p:nvGraphicFramePr>
          <p:xfrm>
            <a:off x="7420708" y="4191000"/>
            <a:ext cx="351692" cy="381000"/>
          </p:xfrm>
          <a:graphic>
            <a:graphicData uri="http://schemas.openxmlformats.org/presentationml/2006/ole">
              <p:oleObj spid="_x0000_s113670" name="Equation" r:id="rId7" imgW="152280" imgH="164880" progId="Equation.3">
                <p:embed/>
              </p:oleObj>
            </a:graphicData>
          </a:graphic>
        </p:graphicFrame>
        <p:graphicFrame>
          <p:nvGraphicFramePr>
            <p:cNvPr id="9" name="Object 8"/>
            <p:cNvGraphicFramePr>
              <a:graphicFrameLocks noChangeAspect="1"/>
            </p:cNvGraphicFramePr>
            <p:nvPr/>
          </p:nvGraphicFramePr>
          <p:xfrm>
            <a:off x="3581400" y="4191000"/>
            <a:ext cx="1044575" cy="355600"/>
          </p:xfrm>
          <a:graphic>
            <a:graphicData uri="http://schemas.openxmlformats.org/presentationml/2006/ole">
              <p:oleObj spid="_x0000_s113671" name="Equation" r:id="rId8" imgW="596880" imgH="203040" progId="Equation.3">
                <p:embed/>
              </p:oleObj>
            </a:graphicData>
          </a:graphic>
        </p:graphicFrame>
        <p:graphicFrame>
          <p:nvGraphicFramePr>
            <p:cNvPr id="10" name="Object 9"/>
            <p:cNvGraphicFramePr>
              <a:graphicFrameLocks noChangeAspect="1"/>
            </p:cNvGraphicFramePr>
            <p:nvPr/>
          </p:nvGraphicFramePr>
          <p:xfrm>
            <a:off x="5105400" y="4191000"/>
            <a:ext cx="1295401" cy="391064"/>
          </p:xfrm>
          <a:graphic>
            <a:graphicData uri="http://schemas.openxmlformats.org/presentationml/2006/ole">
              <p:oleObj spid="_x0000_s113672" name="Equation" r:id="rId9" imgW="672840" imgH="203040" progId="Equation.3">
                <p:embed/>
              </p:oleObj>
            </a:graphicData>
          </a:graphic>
        </p:graphicFrame>
        <p:graphicFrame>
          <p:nvGraphicFramePr>
            <p:cNvPr id="11" name="Object 10"/>
            <p:cNvGraphicFramePr>
              <a:graphicFrameLocks noChangeAspect="1"/>
            </p:cNvGraphicFramePr>
            <p:nvPr/>
          </p:nvGraphicFramePr>
          <p:xfrm>
            <a:off x="6858000" y="4191000"/>
            <a:ext cx="304800" cy="330200"/>
          </p:xfrm>
          <a:graphic>
            <a:graphicData uri="http://schemas.openxmlformats.org/presentationml/2006/ole">
              <p:oleObj spid="_x0000_s113673" name="Equation" r:id="rId10" imgW="152280" imgH="164880" progId="Equation.3">
                <p:embed/>
              </p:oleObj>
            </a:graphicData>
          </a:graphic>
        </p:graphicFrame>
        <p:graphicFrame>
          <p:nvGraphicFramePr>
            <p:cNvPr id="12" name="Object 11"/>
            <p:cNvGraphicFramePr>
              <a:graphicFrameLocks noChangeAspect="1"/>
            </p:cNvGraphicFramePr>
            <p:nvPr/>
          </p:nvGraphicFramePr>
          <p:xfrm>
            <a:off x="7391400" y="3702050"/>
            <a:ext cx="381000" cy="412750"/>
          </p:xfrm>
          <a:graphic>
            <a:graphicData uri="http://schemas.openxmlformats.org/presentationml/2006/ole">
              <p:oleObj spid="_x0000_s113674" name="Equation" r:id="rId11" imgW="152280" imgH="164880" progId="Equation.3">
                <p:embed/>
              </p:oleObj>
            </a:graphicData>
          </a:graphic>
        </p:graphicFrame>
        <p:graphicFrame>
          <p:nvGraphicFramePr>
            <p:cNvPr id="13" name="Object 12"/>
            <p:cNvGraphicFramePr>
              <a:graphicFrameLocks noChangeAspect="1"/>
            </p:cNvGraphicFramePr>
            <p:nvPr/>
          </p:nvGraphicFramePr>
          <p:xfrm>
            <a:off x="3429000" y="3702050"/>
            <a:ext cx="381000" cy="412750"/>
          </p:xfrm>
          <a:graphic>
            <a:graphicData uri="http://schemas.openxmlformats.org/presentationml/2006/ole">
              <p:oleObj spid="_x0000_s113675" name="Equation" r:id="rId12" imgW="152280" imgH="164880" progId="Equation.3">
                <p:embed/>
              </p:oleObj>
            </a:graphicData>
          </a:graphic>
        </p:graphicFrame>
        <p:graphicFrame>
          <p:nvGraphicFramePr>
            <p:cNvPr id="14" name="Object 13"/>
            <p:cNvGraphicFramePr>
              <a:graphicFrameLocks noChangeAspect="1"/>
            </p:cNvGraphicFramePr>
            <p:nvPr/>
          </p:nvGraphicFramePr>
          <p:xfrm>
            <a:off x="6858000" y="3733800"/>
            <a:ext cx="351692" cy="381000"/>
          </p:xfrm>
          <a:graphic>
            <a:graphicData uri="http://schemas.openxmlformats.org/presentationml/2006/ole">
              <p:oleObj spid="_x0000_s113676" name="Equation" r:id="rId13" imgW="152280" imgH="164880" progId="Equation.3">
                <p:embed/>
              </p:oleObj>
            </a:graphicData>
          </a:graphic>
        </p:graphicFrame>
      </p:grpSp>
      <p:sp>
        <p:nvSpPr>
          <p:cNvPr id="15" name="Rectangle 14"/>
          <p:cNvSpPr/>
          <p:nvPr/>
        </p:nvSpPr>
        <p:spPr>
          <a:xfrm>
            <a:off x="2209800" y="1371600"/>
            <a:ext cx="3648756" cy="58477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bn-BD" sz="32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শর্ত সাপেক্ষে ভিন্ন ভিন্ন সেট:</a:t>
            </a:r>
            <a:endParaRPr lang="en-US" sz="32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971800" y="381000"/>
            <a:ext cx="2137124" cy="64633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প্রশ্নমালা</a:t>
            </a:r>
            <a:r>
              <a:rPr lang="bn-BD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ঃ</a:t>
            </a:r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২.১</a:t>
            </a:r>
            <a:endParaRPr lang="en-US" sz="36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762000" y="1270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angle 3"/>
          <p:cNvSpPr/>
          <p:nvPr/>
        </p:nvSpPr>
        <p:spPr>
          <a:xfrm>
            <a:off x="2971800" y="228600"/>
            <a:ext cx="2137124" cy="646331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প্রশ্নমালা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ঃ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২.১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2653605"/>
            <a:ext cx="7391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প্রকৃত উপসেট: কোনো সেট থেকে গঠিত উপসেটের মধ্যে যে উপসেটগুলোর উপাদান সংখ্যা প্রদত্ত সেটের উপাদান সংখ্যা অপেক্ষা কম তাদেরকে প্রকৃত উপসেট বলা হয়।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21864" name="Equation" r:id="rId3" imgW="114120" imgH="215640" progId="Equation.3">
              <p:embed/>
            </p:oleObj>
          </a:graphicData>
        </a:graphic>
      </p:graphicFrame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21865" name="Equation" r:id="rId4" imgW="114120" imgH="215640" progId="Equation.3">
              <p:embed/>
            </p:oleObj>
          </a:graphicData>
        </a:graphic>
      </p:graphicFrame>
      <p:grpSp>
        <p:nvGrpSpPr>
          <p:cNvPr id="16" name="Group 15"/>
          <p:cNvGrpSpPr/>
          <p:nvPr/>
        </p:nvGrpSpPr>
        <p:grpSpPr>
          <a:xfrm>
            <a:off x="685800" y="4410670"/>
            <a:ext cx="7772400" cy="1761530"/>
            <a:chOff x="685800" y="3572470"/>
            <a:chExt cx="7772400" cy="1761530"/>
          </a:xfrm>
        </p:grpSpPr>
        <p:sp>
          <p:nvSpPr>
            <p:cNvPr id="3" name="TextBox 2"/>
            <p:cNvSpPr txBox="1"/>
            <p:nvPr/>
          </p:nvSpPr>
          <p:spPr>
            <a:xfrm>
              <a:off x="914400" y="3572470"/>
              <a:ext cx="75438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যেমন:             এবং         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 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দুইটি সেট। এখানে,  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এর সব উপাদান    </a:t>
              </a:r>
              <a:r>
                <a:rPr lang="en-US" sz="2800" dirty="0" smtClean="0"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সেটে বিদ্যমান। আবার ,  সেটের উপাদান সংখ্যা  সেটের উপাদান সংখ্যার চেয়ে কম।                  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4" name="Object 3"/>
            <p:cNvGraphicFramePr>
              <a:graphicFrameLocks noChangeAspect="1"/>
            </p:cNvGraphicFramePr>
            <p:nvPr/>
          </p:nvGraphicFramePr>
          <p:xfrm>
            <a:off x="1676400" y="3670540"/>
            <a:ext cx="1219200" cy="368060"/>
          </p:xfrm>
          <a:graphic>
            <a:graphicData uri="http://schemas.openxmlformats.org/presentationml/2006/ole">
              <p:oleObj spid="_x0000_s121858" name="Equation" r:id="rId5" imgW="672840" imgH="203040" progId="Equation.3">
                <p:embed/>
              </p:oleObj>
            </a:graphicData>
          </a:graphic>
        </p:graphicFrame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3352800" y="3657600"/>
            <a:ext cx="1071563" cy="381000"/>
          </p:xfrm>
          <a:graphic>
            <a:graphicData uri="http://schemas.openxmlformats.org/presentationml/2006/ole">
              <p:oleObj spid="_x0000_s121859" name="Equation" r:id="rId6" imgW="571320" imgH="203040" progId="Equation.3">
                <p:embed/>
              </p:oleObj>
            </a:graphicData>
          </a:graphic>
        </p:graphicFrame>
        <p:graphicFrame>
          <p:nvGraphicFramePr>
            <p:cNvPr id="6" name="Object 5"/>
            <p:cNvGraphicFramePr>
              <a:graphicFrameLocks noChangeAspect="1"/>
            </p:cNvGraphicFramePr>
            <p:nvPr/>
          </p:nvGraphicFramePr>
          <p:xfrm>
            <a:off x="6400800" y="3632200"/>
            <a:ext cx="304800" cy="330200"/>
          </p:xfrm>
          <a:graphic>
            <a:graphicData uri="http://schemas.openxmlformats.org/presentationml/2006/ole">
              <p:oleObj spid="_x0000_s121860" name="Equation" r:id="rId7" imgW="152280" imgH="164880" progId="Equation.3">
                <p:embed/>
              </p:oleObj>
            </a:graphicData>
          </a:graphic>
        </p:graphicFrame>
        <p:graphicFrame>
          <p:nvGraphicFramePr>
            <p:cNvPr id="7" name="Object 6"/>
            <p:cNvGraphicFramePr>
              <a:graphicFrameLocks noChangeAspect="1"/>
            </p:cNvGraphicFramePr>
            <p:nvPr/>
          </p:nvGraphicFramePr>
          <p:xfrm>
            <a:off x="685800" y="4006850"/>
            <a:ext cx="381000" cy="412750"/>
          </p:xfrm>
          <a:graphic>
            <a:graphicData uri="http://schemas.openxmlformats.org/presentationml/2006/ole">
              <p:oleObj spid="_x0000_s121861" name="Equation" r:id="rId8" imgW="152280" imgH="164880" progId="Equation.3">
                <p:embed/>
              </p:oleObj>
            </a:graphicData>
          </a:graphic>
        </p:graphicFrame>
        <p:graphicFrame>
          <p:nvGraphicFramePr>
            <p:cNvPr id="8" name="Object 7"/>
            <p:cNvGraphicFramePr>
              <a:graphicFrameLocks noChangeAspect="1"/>
            </p:cNvGraphicFramePr>
            <p:nvPr/>
          </p:nvGraphicFramePr>
          <p:xfrm>
            <a:off x="3657600" y="4089400"/>
            <a:ext cx="304800" cy="330200"/>
          </p:xfrm>
          <a:graphic>
            <a:graphicData uri="http://schemas.openxmlformats.org/presentationml/2006/ole">
              <p:oleObj spid="_x0000_s121862" name="Equation" r:id="rId9" imgW="152280" imgH="164880" progId="Equation.3">
                <p:embed/>
              </p:oleObj>
            </a:graphicData>
          </a:graphic>
        </p:graphicFrame>
        <p:graphicFrame>
          <p:nvGraphicFramePr>
            <p:cNvPr id="9" name="Object 8"/>
            <p:cNvGraphicFramePr>
              <a:graphicFrameLocks noChangeAspect="1"/>
            </p:cNvGraphicFramePr>
            <p:nvPr/>
          </p:nvGraphicFramePr>
          <p:xfrm>
            <a:off x="6400800" y="4038600"/>
            <a:ext cx="304800" cy="330200"/>
          </p:xfrm>
          <a:graphic>
            <a:graphicData uri="http://schemas.openxmlformats.org/presentationml/2006/ole">
              <p:oleObj spid="_x0000_s121863" name="Equation" r:id="rId10" imgW="152280" imgH="164880" progId="Equation.3">
                <p:embed/>
              </p:oleObj>
            </a:graphicData>
          </a:graphic>
        </p:graphicFrame>
        <p:graphicFrame>
          <p:nvGraphicFramePr>
            <p:cNvPr id="12" name="Object 11"/>
            <p:cNvGraphicFramePr>
              <a:graphicFrameLocks noChangeAspect="1"/>
            </p:cNvGraphicFramePr>
            <p:nvPr/>
          </p:nvGraphicFramePr>
          <p:xfrm>
            <a:off x="2362200" y="4922982"/>
            <a:ext cx="368300" cy="334818"/>
          </p:xfrm>
          <a:graphic>
            <a:graphicData uri="http://schemas.openxmlformats.org/presentationml/2006/ole">
              <p:oleObj spid="_x0000_s121866" name="Equation" r:id="rId11" imgW="139680" imgH="126720" progId="Equation.3">
                <p:embed/>
              </p:oleObj>
            </a:graphicData>
          </a:graphic>
        </p:graphicFrame>
        <p:graphicFrame>
          <p:nvGraphicFramePr>
            <p:cNvPr id="13" name="Object 12"/>
            <p:cNvGraphicFramePr>
              <a:graphicFrameLocks noChangeAspect="1"/>
            </p:cNvGraphicFramePr>
            <p:nvPr/>
          </p:nvGraphicFramePr>
          <p:xfrm>
            <a:off x="2895600" y="4940300"/>
            <a:ext cx="1029677" cy="393700"/>
          </p:xfrm>
          <a:graphic>
            <a:graphicData uri="http://schemas.openxmlformats.org/presentationml/2006/ole">
              <p:oleObj spid="_x0000_s121867" name="Equation" r:id="rId12" imgW="431640" imgH="164880" progId="Equation.3">
                <p:embed/>
              </p:oleObj>
            </a:graphicData>
          </a:graphic>
        </p:graphicFrame>
      </p:grpSp>
      <p:sp>
        <p:nvSpPr>
          <p:cNvPr id="14" name="Rectangle 13"/>
          <p:cNvSpPr/>
          <p:nvPr/>
        </p:nvSpPr>
        <p:spPr>
          <a:xfrm>
            <a:off x="3562475" y="381000"/>
            <a:ext cx="1923925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প্রশ্নমালা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ঃ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২.১</a:t>
            </a:r>
            <a:endParaRPr lang="en-US" sz="3200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124200" y="1610380"/>
            <a:ext cx="3215945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শর্ত সাপেক্ষে ভিন্ন ভিন্ন সেট: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1627187" y="1676400"/>
            <a:ext cx="5154613" cy="584775"/>
            <a:chOff x="1627187" y="1676400"/>
            <a:chExt cx="5154613" cy="584775"/>
          </a:xfrm>
        </p:grpSpPr>
        <p:graphicFrame>
          <p:nvGraphicFramePr>
            <p:cNvPr id="3" name="Object 2"/>
            <p:cNvGraphicFramePr>
              <a:graphicFrameLocks noChangeAspect="1"/>
            </p:cNvGraphicFramePr>
            <p:nvPr/>
          </p:nvGraphicFramePr>
          <p:xfrm>
            <a:off x="1627187" y="1778000"/>
            <a:ext cx="1268413" cy="431800"/>
          </p:xfrm>
          <a:graphic>
            <a:graphicData uri="http://schemas.openxmlformats.org/presentationml/2006/ole">
              <p:oleObj spid="_x0000_s116738" name="Equation" r:id="rId3" imgW="596880" imgH="203040" progId="Equation.3">
                <p:embed/>
              </p:oleObj>
            </a:graphicData>
          </a:graphic>
        </p:graphicFrame>
        <p:sp>
          <p:nvSpPr>
            <p:cNvPr id="4" name="TextBox 3"/>
            <p:cNvSpPr txBox="1"/>
            <p:nvPr/>
          </p:nvSpPr>
          <p:spPr>
            <a:xfrm>
              <a:off x="2743200" y="1676400"/>
              <a:ext cx="4038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dirty="0" smtClean="0">
                  <a:latin typeface="NikoshBAN" pitchFamily="2" charset="0"/>
                  <a:cs typeface="NikoshBAN" pitchFamily="2" charset="0"/>
                </a:rPr>
                <a:t>এর উপসেট গুলো কি কি ?</a:t>
              </a:r>
              <a:endParaRPr lang="en-US" sz="3200" dirty="0">
                <a:latin typeface="NikoshBAN" pitchFamily="2" charset="0"/>
                <a:cs typeface="NikoshBAN" pitchFamily="2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828800" y="22098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981200" y="22860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16739" name="Equation" r:id="rId4" imgW="114120" imgH="215640" progId="Equation.3">
              <p:embed/>
            </p:oleObj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981200" y="3733800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মোট উপসেট =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টি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667000" y="685800"/>
            <a:ext cx="2137124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bn-IN" sz="3600" dirty="0" smtClean="0">
                <a:latin typeface="NikoshBAN" pitchFamily="2" charset="0"/>
                <a:cs typeface="NikoshBAN" pitchFamily="2" charset="0"/>
              </a:rPr>
              <a:t>প্রশ্নমালা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ঃ</a:t>
            </a:r>
            <a:r>
              <a:rPr lang="bn-IN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২.১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295400" y="4876800"/>
            <a:ext cx="7391400" cy="461665"/>
            <a:chOff x="1295400" y="4876800"/>
            <a:chExt cx="7391400" cy="461665"/>
          </a:xfrm>
        </p:grpSpPr>
        <p:sp>
          <p:nvSpPr>
            <p:cNvPr id="16" name="TextBox 15"/>
            <p:cNvSpPr txBox="1"/>
            <p:nvPr/>
          </p:nvSpPr>
          <p:spPr>
            <a:xfrm>
              <a:off x="1295400" y="4876800"/>
              <a:ext cx="7391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Times New Roman" pitchFamily="18" charset="0"/>
                  <a:cs typeface="Times New Roman" pitchFamily="18" charset="0"/>
                </a:rPr>
                <a:t>Note : 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কোন সেটে 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 সংখ্যক উপাদান থাকলে মোট উপসেট =      সংখ্যক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17" name="Object 16"/>
            <p:cNvGraphicFramePr>
              <a:graphicFrameLocks noChangeAspect="1"/>
            </p:cNvGraphicFramePr>
            <p:nvPr/>
          </p:nvGraphicFramePr>
          <p:xfrm>
            <a:off x="7137400" y="4898571"/>
            <a:ext cx="406400" cy="435429"/>
          </p:xfrm>
          <a:graphic>
            <a:graphicData uri="http://schemas.openxmlformats.org/presentationml/2006/ole">
              <p:oleObj spid="_x0000_s116744" name="Equation" r:id="rId5" imgW="177480" imgH="190440" progId="Equation.3">
                <p:embed/>
              </p:oleObj>
            </a:graphicData>
          </a:graphic>
        </p:graphicFrame>
      </p:grpSp>
      <p:grpSp>
        <p:nvGrpSpPr>
          <p:cNvPr id="22" name="Group 21"/>
          <p:cNvGrpSpPr/>
          <p:nvPr/>
        </p:nvGrpSpPr>
        <p:grpSpPr>
          <a:xfrm>
            <a:off x="1219200" y="2819400"/>
            <a:ext cx="3352800" cy="487978"/>
            <a:chOff x="1219200" y="2819400"/>
            <a:chExt cx="3352800" cy="487978"/>
          </a:xfrm>
        </p:grpSpPr>
        <p:graphicFrame>
          <p:nvGraphicFramePr>
            <p:cNvPr id="9" name="Object 8"/>
            <p:cNvGraphicFramePr>
              <a:graphicFrameLocks noChangeAspect="1"/>
            </p:cNvGraphicFramePr>
            <p:nvPr/>
          </p:nvGraphicFramePr>
          <p:xfrm>
            <a:off x="2438400" y="2844800"/>
            <a:ext cx="457200" cy="406400"/>
          </p:xfrm>
          <a:graphic>
            <a:graphicData uri="http://schemas.openxmlformats.org/presentationml/2006/ole">
              <p:oleObj spid="_x0000_s116740" name="Equation" r:id="rId6" imgW="228600" imgH="203040" progId="Equation.3">
                <p:embed/>
              </p:oleObj>
            </a:graphicData>
          </a:graphic>
        </p:graphicFrame>
        <p:graphicFrame>
          <p:nvGraphicFramePr>
            <p:cNvPr id="10" name="Object 9"/>
            <p:cNvGraphicFramePr>
              <a:graphicFrameLocks noChangeAspect="1"/>
            </p:cNvGraphicFramePr>
            <p:nvPr/>
          </p:nvGraphicFramePr>
          <p:xfrm>
            <a:off x="2971800" y="2870200"/>
            <a:ext cx="457200" cy="406400"/>
          </p:xfrm>
          <a:graphic>
            <a:graphicData uri="http://schemas.openxmlformats.org/presentationml/2006/ole">
              <p:oleObj spid="_x0000_s116741" name="Equation" r:id="rId7" imgW="228600" imgH="203040" progId="Equation.3">
                <p:embed/>
              </p:oleObj>
            </a:graphicData>
          </a:graphic>
        </p:graphicFrame>
        <p:graphicFrame>
          <p:nvGraphicFramePr>
            <p:cNvPr id="11" name="Object 10"/>
            <p:cNvGraphicFramePr>
              <a:graphicFrameLocks noChangeAspect="1"/>
            </p:cNvGraphicFramePr>
            <p:nvPr/>
          </p:nvGraphicFramePr>
          <p:xfrm>
            <a:off x="3505200" y="2870200"/>
            <a:ext cx="685800" cy="406400"/>
          </p:xfrm>
          <a:graphic>
            <a:graphicData uri="http://schemas.openxmlformats.org/presentationml/2006/ole">
              <p:oleObj spid="_x0000_s116742" name="Equation" r:id="rId8" imgW="342720" imgH="203040" progId="Equation.3">
                <p:embed/>
              </p:oleObj>
            </a:graphicData>
          </a:graphic>
        </p:graphicFrame>
        <p:graphicFrame>
          <p:nvGraphicFramePr>
            <p:cNvPr id="12" name="Object 11"/>
            <p:cNvGraphicFramePr>
              <a:graphicFrameLocks noChangeAspect="1"/>
            </p:cNvGraphicFramePr>
            <p:nvPr/>
          </p:nvGraphicFramePr>
          <p:xfrm>
            <a:off x="4191000" y="2819400"/>
            <a:ext cx="381000" cy="468923"/>
          </p:xfrm>
          <a:graphic>
            <a:graphicData uri="http://schemas.openxmlformats.org/presentationml/2006/ole">
              <p:oleObj spid="_x0000_s116743" name="Equation" r:id="rId9" imgW="164880" imgH="203040" progId="Equation.3">
                <p:embed/>
              </p:oleObj>
            </a:graphicData>
          </a:graphic>
        </p:graphicFrame>
        <p:sp>
          <p:nvSpPr>
            <p:cNvPr id="13" name="Rectangle 12"/>
            <p:cNvSpPr/>
            <p:nvPr/>
          </p:nvSpPr>
          <p:spPr>
            <a:xfrm>
              <a:off x="1219200" y="2907268"/>
              <a:ext cx="1196161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bn-BD" sz="2000" dirty="0" smtClean="0">
                  <a:latin typeface="Siyam Rupali" pitchFamily="2" charset="0"/>
                  <a:cs typeface="Siyam Rupali" pitchFamily="2" charset="0"/>
                </a:rPr>
                <a:t>সমাধান :</a:t>
              </a:r>
              <a:endParaRPr lang="en-US" sz="2000" dirty="0">
                <a:latin typeface="Siyam Rupali" pitchFamily="2" charset="0"/>
                <a:cs typeface="Siyam Rupali" pitchFamily="2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2819400" y="2895600"/>
              <a:ext cx="23275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dirty="0" smtClean="0">
                  <a:latin typeface="NikoshBAN" pitchFamily="2" charset="0"/>
                  <a:cs typeface="NikoshBAN" pitchFamily="2" charset="0"/>
                </a:rPr>
                <a:t>,</a:t>
              </a:r>
              <a:endParaRPr lang="en-US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352800" y="2895600"/>
              <a:ext cx="23275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dirty="0" smtClean="0">
                  <a:latin typeface="NikoshBAN" pitchFamily="2" charset="0"/>
                  <a:cs typeface="NikoshBAN" pitchFamily="2" charset="0"/>
                </a:rPr>
                <a:t>,</a:t>
              </a:r>
              <a:endParaRPr lang="en-US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110644" y="2831068"/>
              <a:ext cx="23275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dirty="0" smtClean="0">
                  <a:latin typeface="NikoshBAN" pitchFamily="2" charset="0"/>
                  <a:cs typeface="NikoshBAN" pitchFamily="2" charset="0"/>
                </a:rPr>
                <a:t>,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3200" y="381000"/>
            <a:ext cx="4114800" cy="8382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bn-BD" dirty="0" smtClean="0">
                <a:latin typeface="NikoshBAN" pitchFamily="2" charset="0"/>
                <a:cs typeface="NikoshBAN" pitchFamily="2" charset="0"/>
              </a:rPr>
              <a:t>ভিডিও চিত্রটি দেখ: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Lesson 1_ Simple Sets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57200" y="1600200"/>
            <a:ext cx="7620000" cy="41608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685800"/>
            <a:ext cx="2225289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bn-IN" sz="3600" dirty="0" smtClean="0">
                <a:latin typeface="NikoshLightBAN" pitchFamily="2" charset="0"/>
                <a:cs typeface="NikoshLightBAN" pitchFamily="2" charset="0"/>
              </a:rPr>
              <a:t>প্রশ্নমালা</a:t>
            </a:r>
            <a:r>
              <a:rPr lang="en-US" sz="3600" dirty="0" smtClean="0">
                <a:latin typeface="NikoshLightBAN" pitchFamily="2" charset="0"/>
                <a:cs typeface="NikoshLightBAN" pitchFamily="2" charset="0"/>
              </a:rPr>
              <a:t> :</a:t>
            </a:r>
            <a:r>
              <a:rPr lang="bn-IN" sz="360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3600" dirty="0" smtClean="0">
                <a:latin typeface="NikoshLightBAN" pitchFamily="2" charset="0"/>
                <a:cs typeface="NikoshLightBAN" pitchFamily="2" charset="0"/>
              </a:rPr>
              <a:t>2.1</a:t>
            </a:r>
            <a:endParaRPr lang="en-US" sz="36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0" y="1905000"/>
            <a:ext cx="2387192" cy="52322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bn-IN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গাণিতিক সমস্যাব</a:t>
            </a:r>
            <a:r>
              <a:rPr lang="bn-BD" sz="28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লি</a:t>
            </a:r>
            <a:endParaRPr lang="en-US" sz="28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524000" y="2667000"/>
            <a:ext cx="7467600" cy="523220"/>
            <a:chOff x="1524000" y="2667000"/>
            <a:chExt cx="7467600" cy="523220"/>
          </a:xfrm>
        </p:grpSpPr>
        <p:sp>
          <p:nvSpPr>
            <p:cNvPr id="4" name="TextBox 3"/>
            <p:cNvSpPr txBox="1"/>
            <p:nvPr/>
          </p:nvSpPr>
          <p:spPr>
            <a:xfrm>
              <a:off x="1524000" y="2667000"/>
              <a:ext cx="7467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১।                                      সেট গঠন পদ্ধতিতে প্রকাশ কর: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1917700" y="2759008"/>
            <a:ext cx="3263900" cy="365192"/>
          </p:xfrm>
          <a:graphic>
            <a:graphicData uri="http://schemas.openxmlformats.org/presentationml/2006/ole">
              <p:oleObj spid="_x0000_s126978" name="Equation" r:id="rId3" imgW="1815840" imgH="203040" progId="Equation.3">
                <p:embed/>
              </p:oleObj>
            </a:graphicData>
          </a:graphic>
        </p:graphicFrame>
      </p:grpSp>
      <p:sp>
        <p:nvSpPr>
          <p:cNvPr id="8" name="TextBox 7"/>
          <p:cNvSpPr txBox="1"/>
          <p:nvPr/>
        </p:nvSpPr>
        <p:spPr>
          <a:xfrm>
            <a:off x="1905000" y="3810000"/>
            <a:ext cx="579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সেটের উপাদানসমূহ 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:</a:t>
            </a:r>
            <a:r>
              <a:rPr lang="bn-BD" sz="2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4,8,12,16,20,24,28,32,36,40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05000" y="4419600"/>
            <a:ext cx="6705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এখানে, প্রত্যেকটি উপাদান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দ্বারা বিভাজ্য, অর্থ্যাৎ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এর গুণিতক এবং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অপেক্ষা বড় নয় ।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1905000" y="5558135"/>
            <a:ext cx="4191000" cy="461665"/>
            <a:chOff x="1905000" y="5558135"/>
            <a:chExt cx="4191000" cy="461665"/>
          </a:xfrm>
        </p:grpSpPr>
        <p:graphicFrame>
          <p:nvGraphicFramePr>
            <p:cNvPr id="10" name="Object 9"/>
            <p:cNvGraphicFramePr>
              <a:graphicFrameLocks noChangeAspect="1"/>
            </p:cNvGraphicFramePr>
            <p:nvPr/>
          </p:nvGraphicFramePr>
          <p:xfrm>
            <a:off x="1905000" y="5562600"/>
            <a:ext cx="1976438" cy="381000"/>
          </p:xfrm>
          <a:graphic>
            <a:graphicData uri="http://schemas.openxmlformats.org/presentationml/2006/ole">
              <p:oleObj spid="_x0000_s126980" name="Equation" r:id="rId4" imgW="1054080" imgH="203040" progId="Equation.3">
                <p:embed/>
              </p:oleObj>
            </a:graphicData>
          </a:graphic>
        </p:graphicFrame>
        <p:sp>
          <p:nvSpPr>
            <p:cNvPr id="11" name="TextBox 10"/>
            <p:cNvSpPr txBox="1"/>
            <p:nvPr/>
          </p:nvSpPr>
          <p:spPr>
            <a:xfrm>
              <a:off x="3505200" y="5558135"/>
              <a:ext cx="2590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এর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dirty="0" err="1" smtClean="0">
                  <a:latin typeface="NikoshBAN" pitchFamily="2" charset="0"/>
                  <a:cs typeface="NikoshBAN" pitchFamily="2" charset="0"/>
                </a:rPr>
                <a:t>গুণিতক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  এবং 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12" name="Object 11"/>
            <p:cNvGraphicFramePr>
              <a:graphicFrameLocks noChangeAspect="1"/>
            </p:cNvGraphicFramePr>
            <p:nvPr/>
          </p:nvGraphicFramePr>
          <p:xfrm>
            <a:off x="5308600" y="5644147"/>
            <a:ext cx="711200" cy="299453"/>
          </p:xfrm>
          <a:graphic>
            <a:graphicData uri="http://schemas.openxmlformats.org/presentationml/2006/ole">
              <p:oleObj spid="_x0000_s126981" name="Equation" r:id="rId5" imgW="482400" imgH="203040" progId="Equation.3">
                <p:embed/>
              </p:oleObj>
            </a:graphicData>
          </a:graphic>
        </p:graphicFrame>
      </p:grpSp>
      <p:grpSp>
        <p:nvGrpSpPr>
          <p:cNvPr id="17" name="Group 16"/>
          <p:cNvGrpSpPr/>
          <p:nvPr/>
        </p:nvGrpSpPr>
        <p:grpSpPr>
          <a:xfrm>
            <a:off x="914400" y="3200400"/>
            <a:ext cx="5481638" cy="523220"/>
            <a:chOff x="914400" y="3200400"/>
            <a:chExt cx="5481638" cy="523220"/>
          </a:xfrm>
        </p:grpSpPr>
        <p:graphicFrame>
          <p:nvGraphicFramePr>
            <p:cNvPr id="6" name="Object 5"/>
            <p:cNvGraphicFramePr>
              <a:graphicFrameLocks noChangeAspect="1"/>
            </p:cNvGraphicFramePr>
            <p:nvPr/>
          </p:nvGraphicFramePr>
          <p:xfrm>
            <a:off x="2514600" y="3276600"/>
            <a:ext cx="3881438" cy="381000"/>
          </p:xfrm>
          <a:graphic>
            <a:graphicData uri="http://schemas.openxmlformats.org/presentationml/2006/ole">
              <p:oleObj spid="_x0000_s126979" name="Equation" r:id="rId6" imgW="2070000" imgH="203040" progId="Equation.3">
                <p:embed/>
              </p:oleObj>
            </a:graphicData>
          </a:graphic>
        </p:graphicFrame>
        <p:sp>
          <p:nvSpPr>
            <p:cNvPr id="7" name="TextBox 6"/>
            <p:cNvSpPr txBox="1"/>
            <p:nvPr/>
          </p:nvSpPr>
          <p:spPr>
            <a:xfrm>
              <a:off x="1905000" y="3200400"/>
              <a:ext cx="12192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ধরি</a:t>
              </a:r>
              <a:r>
                <a:rPr lang="bn-BD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14400" y="3244334"/>
              <a:ext cx="10935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dirty="0" smtClean="0">
                  <a:latin typeface="Siyam Rupali" pitchFamily="2" charset="0"/>
                  <a:cs typeface="Siyam Rupali" pitchFamily="2" charset="0"/>
                </a:rPr>
                <a:t>সমাধান :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81400" y="1066800"/>
            <a:ext cx="1955985" cy="58477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bn-IN" sz="32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প্রশ্নমালা</a:t>
            </a:r>
            <a:r>
              <a:rPr lang="en-US" sz="32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 :</a:t>
            </a:r>
            <a:r>
              <a:rPr lang="bn-IN" sz="32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bn-BD" sz="32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২.১</a:t>
            </a:r>
            <a:endParaRPr lang="en-US" sz="3200" dirty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05200" y="1915180"/>
            <a:ext cx="2387192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bn-IN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গাণিতিক সমস্যাব</a:t>
            </a:r>
            <a:r>
              <a:rPr lang="bn-BD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লি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2514600" y="2514600"/>
            <a:ext cx="3276600" cy="461665"/>
            <a:chOff x="990600" y="2586335"/>
            <a:chExt cx="3276600" cy="461665"/>
          </a:xfrm>
        </p:grpSpPr>
        <p:sp>
          <p:nvSpPr>
            <p:cNvPr id="4" name="TextBox 3"/>
            <p:cNvSpPr txBox="1"/>
            <p:nvPr/>
          </p:nvSpPr>
          <p:spPr>
            <a:xfrm>
              <a:off x="990600" y="2586335"/>
              <a:ext cx="2362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dirty="0" smtClean="0">
                  <a:latin typeface="NikoshBAN" pitchFamily="2" charset="0"/>
                  <a:cs typeface="NikoshBAN" pitchFamily="2" charset="0"/>
                </a:rPr>
                <a:t>২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।                    এবং  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1295400" y="2615540"/>
            <a:ext cx="1524000" cy="356260"/>
          </p:xfrm>
          <a:graphic>
            <a:graphicData uri="http://schemas.openxmlformats.org/presentationml/2006/ole">
              <p:oleObj spid="_x0000_s128002" name="Equation" r:id="rId3" imgW="977760" imgH="228600" progId="Equation.3">
                <p:embed/>
              </p:oleObj>
            </a:graphicData>
          </a:graphic>
        </p:graphicFrame>
        <p:graphicFrame>
          <p:nvGraphicFramePr>
            <p:cNvPr id="6" name="Object 5"/>
            <p:cNvGraphicFramePr>
              <a:graphicFrameLocks noChangeAspect="1"/>
            </p:cNvGraphicFramePr>
            <p:nvPr/>
          </p:nvGraphicFramePr>
          <p:xfrm>
            <a:off x="3340100" y="2631233"/>
            <a:ext cx="927100" cy="340567"/>
          </p:xfrm>
          <a:graphic>
            <a:graphicData uri="http://schemas.openxmlformats.org/presentationml/2006/ole">
              <p:oleObj spid="_x0000_s128003" name="Equation" r:id="rId4" imgW="622080" imgH="228600" progId="Equation.3">
                <p:embed/>
              </p:oleObj>
            </a:graphicData>
          </a:graphic>
        </p:graphicFrame>
      </p:grpSp>
      <p:grpSp>
        <p:nvGrpSpPr>
          <p:cNvPr id="42" name="Group 41"/>
          <p:cNvGrpSpPr/>
          <p:nvPr/>
        </p:nvGrpSpPr>
        <p:grpSpPr>
          <a:xfrm>
            <a:off x="1066800" y="3352801"/>
            <a:ext cx="6172200" cy="609599"/>
            <a:chOff x="1066800" y="3576935"/>
            <a:chExt cx="6172200" cy="477798"/>
          </a:xfrm>
        </p:grpSpPr>
        <p:sp>
          <p:nvSpPr>
            <p:cNvPr id="9" name="TextBox 8"/>
            <p:cNvSpPr txBox="1"/>
            <p:nvPr/>
          </p:nvSpPr>
          <p:spPr>
            <a:xfrm>
              <a:off x="1066800" y="3581400"/>
              <a:ext cx="838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এখানে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10" name="Object 9"/>
            <p:cNvGraphicFramePr>
              <a:graphicFrameLocks noChangeAspect="1"/>
            </p:cNvGraphicFramePr>
            <p:nvPr/>
          </p:nvGraphicFramePr>
          <p:xfrm>
            <a:off x="2024743" y="3657600"/>
            <a:ext cx="566057" cy="304800"/>
          </p:xfrm>
          <a:graphic>
            <a:graphicData uri="http://schemas.openxmlformats.org/presentationml/2006/ole">
              <p:oleObj spid="_x0000_s128005" name="Equation" r:id="rId5" imgW="330120" imgH="177480" progId="Equation.3">
                <p:embed/>
              </p:oleObj>
            </a:graphicData>
          </a:graphic>
        </p:graphicFrame>
        <p:sp>
          <p:nvSpPr>
            <p:cNvPr id="11" name="TextBox 10"/>
            <p:cNvSpPr txBox="1"/>
            <p:nvPr/>
          </p:nvSpPr>
          <p:spPr>
            <a:xfrm>
              <a:off x="2819400" y="3576935"/>
              <a:ext cx="838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হলে</a:t>
              </a:r>
              <a:endParaRPr lang="en-US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12" name="Object 11"/>
            <p:cNvGraphicFramePr>
              <a:graphicFrameLocks noChangeAspect="1"/>
            </p:cNvGraphicFramePr>
            <p:nvPr/>
          </p:nvGraphicFramePr>
          <p:xfrm>
            <a:off x="3738562" y="3581400"/>
            <a:ext cx="1214438" cy="381000"/>
          </p:xfrm>
          <a:graphic>
            <a:graphicData uri="http://schemas.openxmlformats.org/presentationml/2006/ole">
              <p:oleObj spid="_x0000_s128006" name="Equation" r:id="rId6" imgW="647640" imgH="203040" progId="Equation.3">
                <p:embed/>
              </p:oleObj>
            </a:graphicData>
          </a:graphic>
        </p:graphicFrame>
        <p:graphicFrame>
          <p:nvGraphicFramePr>
            <p:cNvPr id="14" name="Object 13"/>
            <p:cNvGraphicFramePr>
              <a:graphicFrameLocks noChangeAspect="1"/>
            </p:cNvGraphicFramePr>
            <p:nvPr/>
          </p:nvGraphicFramePr>
          <p:xfrm>
            <a:off x="6019800" y="3587261"/>
            <a:ext cx="1219200" cy="375139"/>
          </p:xfrm>
          <a:graphic>
            <a:graphicData uri="http://schemas.openxmlformats.org/presentationml/2006/ole">
              <p:oleObj spid="_x0000_s128007" name="Equation" r:id="rId7" imgW="660240" imgH="203040" progId="Equation.3">
                <p:embed/>
              </p:oleObj>
            </a:graphicData>
          </a:graphic>
        </p:graphicFrame>
        <p:sp>
          <p:nvSpPr>
            <p:cNvPr id="21" name="Rectangle 20"/>
            <p:cNvSpPr/>
            <p:nvPr/>
          </p:nvSpPr>
          <p:spPr>
            <a:xfrm>
              <a:off x="5257800" y="3593068"/>
              <a:ext cx="60785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এবং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2057400" y="3505201"/>
            <a:ext cx="5414963" cy="854332"/>
            <a:chOff x="2057400" y="3620869"/>
            <a:chExt cx="5414963" cy="738664"/>
          </a:xfrm>
        </p:grpSpPr>
        <p:sp>
          <p:nvSpPr>
            <p:cNvPr id="13" name="TextBox 12"/>
            <p:cNvSpPr txBox="1"/>
            <p:nvPr/>
          </p:nvSpPr>
          <p:spPr>
            <a:xfrm>
              <a:off x="5257800" y="3620869"/>
              <a:ext cx="7620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NikoshBAN" pitchFamily="2" charset="0"/>
                  <a:cs typeface="NikoshBAN" pitchFamily="2" charset="0"/>
                </a:rPr>
                <a:t>      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এবং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15" name="Object 14"/>
            <p:cNvGraphicFramePr>
              <a:graphicFrameLocks noChangeAspect="1"/>
            </p:cNvGraphicFramePr>
            <p:nvPr/>
          </p:nvGraphicFramePr>
          <p:xfrm>
            <a:off x="2057400" y="3962400"/>
            <a:ext cx="609600" cy="304800"/>
          </p:xfrm>
          <a:graphic>
            <a:graphicData uri="http://schemas.openxmlformats.org/presentationml/2006/ole">
              <p:oleObj spid="_x0000_s128008" name="Equation" r:id="rId8" imgW="355320" imgH="177480" progId="Equation.3">
                <p:embed/>
              </p:oleObj>
            </a:graphicData>
          </a:graphic>
        </p:graphicFrame>
        <p:sp>
          <p:nvSpPr>
            <p:cNvPr id="16" name="Rectangle 15"/>
            <p:cNvSpPr/>
            <p:nvPr/>
          </p:nvSpPr>
          <p:spPr>
            <a:xfrm>
              <a:off x="2895600" y="3897868"/>
              <a:ext cx="56778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হলে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17" name="Object 16"/>
            <p:cNvGraphicFramePr>
              <a:graphicFrameLocks noChangeAspect="1"/>
            </p:cNvGraphicFramePr>
            <p:nvPr/>
          </p:nvGraphicFramePr>
          <p:xfrm>
            <a:off x="3719512" y="3886200"/>
            <a:ext cx="1309688" cy="381000"/>
          </p:xfrm>
          <a:graphic>
            <a:graphicData uri="http://schemas.openxmlformats.org/presentationml/2006/ole">
              <p:oleObj spid="_x0000_s128009" name="Equation" r:id="rId9" imgW="698400" imgH="203040" progId="Equation.3">
                <p:embed/>
              </p:oleObj>
            </a:graphicData>
          </a:graphic>
        </p:graphicFrame>
        <p:graphicFrame>
          <p:nvGraphicFramePr>
            <p:cNvPr id="25" name="Object 24"/>
            <p:cNvGraphicFramePr>
              <a:graphicFrameLocks noChangeAspect="1"/>
            </p:cNvGraphicFramePr>
            <p:nvPr/>
          </p:nvGraphicFramePr>
          <p:xfrm>
            <a:off x="6019800" y="3886200"/>
            <a:ext cx="1452563" cy="381000"/>
          </p:xfrm>
          <a:graphic>
            <a:graphicData uri="http://schemas.openxmlformats.org/presentationml/2006/ole">
              <p:oleObj spid="_x0000_s128010" name="Equation" r:id="rId10" imgW="774360" imgH="203040" progId="Equation.3">
                <p:embed/>
              </p:oleObj>
            </a:graphicData>
          </a:graphic>
        </p:graphicFrame>
      </p:grpSp>
      <p:grpSp>
        <p:nvGrpSpPr>
          <p:cNvPr id="44" name="Group 43"/>
          <p:cNvGrpSpPr/>
          <p:nvPr/>
        </p:nvGrpSpPr>
        <p:grpSpPr>
          <a:xfrm>
            <a:off x="2057400" y="4211320"/>
            <a:ext cx="5600700" cy="529213"/>
            <a:chOff x="2057400" y="4211320"/>
            <a:chExt cx="5600700" cy="529213"/>
          </a:xfrm>
        </p:grpSpPr>
        <p:sp>
          <p:nvSpPr>
            <p:cNvPr id="19" name="Rectangle 18"/>
            <p:cNvSpPr/>
            <p:nvPr/>
          </p:nvSpPr>
          <p:spPr>
            <a:xfrm>
              <a:off x="2925336" y="4278868"/>
              <a:ext cx="56778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হলে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289139" y="4278868"/>
              <a:ext cx="60785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এবং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26" name="Object 25"/>
            <p:cNvGraphicFramePr>
              <a:graphicFrameLocks noChangeAspect="1"/>
            </p:cNvGraphicFramePr>
            <p:nvPr/>
          </p:nvGraphicFramePr>
          <p:xfrm>
            <a:off x="2057400" y="4351867"/>
            <a:ext cx="609600" cy="316089"/>
          </p:xfrm>
          <a:graphic>
            <a:graphicData uri="http://schemas.openxmlformats.org/presentationml/2006/ole">
              <p:oleObj spid="_x0000_s128011" name="Equation" r:id="rId11" imgW="342720" imgH="177480" progId="Equation.3">
                <p:embed/>
              </p:oleObj>
            </a:graphicData>
          </a:graphic>
        </p:graphicFrame>
        <p:graphicFrame>
          <p:nvGraphicFramePr>
            <p:cNvPr id="27" name="Object 26"/>
            <p:cNvGraphicFramePr>
              <a:graphicFrameLocks noChangeAspect="1"/>
            </p:cNvGraphicFramePr>
            <p:nvPr/>
          </p:nvGraphicFramePr>
          <p:xfrm>
            <a:off x="3652837" y="4267200"/>
            <a:ext cx="1452563" cy="381000"/>
          </p:xfrm>
          <a:graphic>
            <a:graphicData uri="http://schemas.openxmlformats.org/presentationml/2006/ole">
              <p:oleObj spid="_x0000_s128012" name="Equation" r:id="rId12" imgW="774360" imgH="203040" progId="Equation.3">
                <p:embed/>
              </p:oleObj>
            </a:graphicData>
          </a:graphic>
        </p:graphicFrame>
        <p:graphicFrame>
          <p:nvGraphicFramePr>
            <p:cNvPr id="28" name="Object 27"/>
            <p:cNvGraphicFramePr>
              <a:graphicFrameLocks noChangeAspect="1"/>
            </p:cNvGraphicFramePr>
            <p:nvPr/>
          </p:nvGraphicFramePr>
          <p:xfrm>
            <a:off x="6019800" y="4211320"/>
            <a:ext cx="1638300" cy="436880"/>
          </p:xfrm>
          <a:graphic>
            <a:graphicData uri="http://schemas.openxmlformats.org/presentationml/2006/ole">
              <p:oleObj spid="_x0000_s128013" name="Equation" r:id="rId13" imgW="761760" imgH="203040" progId="Equation.3">
                <p:embed/>
              </p:oleObj>
            </a:graphicData>
          </a:graphic>
        </p:graphicFrame>
      </p:grpSp>
      <p:grpSp>
        <p:nvGrpSpPr>
          <p:cNvPr id="45" name="Group 44"/>
          <p:cNvGrpSpPr/>
          <p:nvPr/>
        </p:nvGrpSpPr>
        <p:grpSpPr>
          <a:xfrm>
            <a:off x="2133600" y="4724400"/>
            <a:ext cx="5419724" cy="461665"/>
            <a:chOff x="2133600" y="4724400"/>
            <a:chExt cx="5419724" cy="461665"/>
          </a:xfrm>
        </p:grpSpPr>
        <p:sp>
          <p:nvSpPr>
            <p:cNvPr id="18" name="Rectangle 17"/>
            <p:cNvSpPr/>
            <p:nvPr/>
          </p:nvSpPr>
          <p:spPr>
            <a:xfrm>
              <a:off x="2957396" y="4724400"/>
              <a:ext cx="56778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হলে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289139" y="4724400"/>
              <a:ext cx="60785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এবং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29" name="Object 28"/>
            <p:cNvGraphicFramePr>
              <a:graphicFrameLocks noChangeAspect="1"/>
            </p:cNvGraphicFramePr>
            <p:nvPr/>
          </p:nvGraphicFramePr>
          <p:xfrm>
            <a:off x="2133600" y="4800600"/>
            <a:ext cx="609600" cy="304800"/>
          </p:xfrm>
          <a:graphic>
            <a:graphicData uri="http://schemas.openxmlformats.org/presentationml/2006/ole">
              <p:oleObj spid="_x0000_s128014" name="Equation" r:id="rId14" imgW="355320" imgH="177480" progId="Equation.3">
                <p:embed/>
              </p:oleObj>
            </a:graphicData>
          </a:graphic>
        </p:graphicFrame>
        <p:graphicFrame>
          <p:nvGraphicFramePr>
            <p:cNvPr id="30" name="Object 29"/>
            <p:cNvGraphicFramePr>
              <a:graphicFrameLocks noChangeAspect="1"/>
            </p:cNvGraphicFramePr>
            <p:nvPr/>
          </p:nvGraphicFramePr>
          <p:xfrm>
            <a:off x="3790950" y="4724400"/>
            <a:ext cx="1162050" cy="304800"/>
          </p:xfrm>
          <a:graphic>
            <a:graphicData uri="http://schemas.openxmlformats.org/presentationml/2006/ole">
              <p:oleObj spid="_x0000_s128015" name="Equation" r:id="rId15" imgW="774360" imgH="203040" progId="Equation.3">
                <p:embed/>
              </p:oleObj>
            </a:graphicData>
          </a:graphic>
        </p:graphicFrame>
        <p:graphicFrame>
          <p:nvGraphicFramePr>
            <p:cNvPr id="31" name="Object 30"/>
            <p:cNvGraphicFramePr>
              <a:graphicFrameLocks noChangeAspect="1"/>
            </p:cNvGraphicFramePr>
            <p:nvPr/>
          </p:nvGraphicFramePr>
          <p:xfrm>
            <a:off x="6019799" y="4724400"/>
            <a:ext cx="1533525" cy="355600"/>
          </p:xfrm>
          <a:graphic>
            <a:graphicData uri="http://schemas.openxmlformats.org/presentationml/2006/ole">
              <p:oleObj spid="_x0000_s128016" name="Equation" r:id="rId16" imgW="876240" imgH="203040" progId="Equation.3">
                <p:embed/>
              </p:oleObj>
            </a:graphicData>
          </a:graphic>
        </p:graphicFrame>
      </p:grpSp>
      <p:grpSp>
        <p:nvGrpSpPr>
          <p:cNvPr id="46" name="Group 45"/>
          <p:cNvGrpSpPr/>
          <p:nvPr/>
        </p:nvGrpSpPr>
        <p:grpSpPr>
          <a:xfrm>
            <a:off x="2171699" y="5082988"/>
            <a:ext cx="5524501" cy="560277"/>
            <a:chOff x="2171699" y="5082988"/>
            <a:chExt cx="5524501" cy="560277"/>
          </a:xfrm>
        </p:grpSpPr>
        <p:sp>
          <p:nvSpPr>
            <p:cNvPr id="20" name="Rectangle 19"/>
            <p:cNvSpPr/>
            <p:nvPr/>
          </p:nvSpPr>
          <p:spPr>
            <a:xfrm>
              <a:off x="2937416" y="5181600"/>
              <a:ext cx="56778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হলে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289139" y="5117068"/>
              <a:ext cx="60785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এবং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32" name="Object 31"/>
            <p:cNvGraphicFramePr>
              <a:graphicFrameLocks noChangeAspect="1"/>
            </p:cNvGraphicFramePr>
            <p:nvPr/>
          </p:nvGraphicFramePr>
          <p:xfrm>
            <a:off x="2171699" y="5257800"/>
            <a:ext cx="587829" cy="304800"/>
          </p:xfrm>
          <a:graphic>
            <a:graphicData uri="http://schemas.openxmlformats.org/presentationml/2006/ole">
              <p:oleObj spid="_x0000_s128017" name="Equation" r:id="rId17" imgW="342720" imgH="177480" progId="Equation.3">
                <p:embed/>
              </p:oleObj>
            </a:graphicData>
          </a:graphic>
        </p:graphicFrame>
        <p:graphicFrame>
          <p:nvGraphicFramePr>
            <p:cNvPr id="34" name="Object 33"/>
            <p:cNvGraphicFramePr>
              <a:graphicFrameLocks noChangeAspect="1"/>
            </p:cNvGraphicFramePr>
            <p:nvPr/>
          </p:nvGraphicFramePr>
          <p:xfrm>
            <a:off x="3886200" y="5181600"/>
            <a:ext cx="1295400" cy="314036"/>
          </p:xfrm>
          <a:graphic>
            <a:graphicData uri="http://schemas.openxmlformats.org/presentationml/2006/ole">
              <p:oleObj spid="_x0000_s128019" name="Equation" r:id="rId18" imgW="838080" imgH="203040" progId="Equation.3">
                <p:embed/>
              </p:oleObj>
            </a:graphicData>
          </a:graphic>
        </p:graphicFrame>
        <p:graphicFrame>
          <p:nvGraphicFramePr>
            <p:cNvPr id="35" name="Object 34"/>
            <p:cNvGraphicFramePr>
              <a:graphicFrameLocks noChangeAspect="1"/>
            </p:cNvGraphicFramePr>
            <p:nvPr/>
          </p:nvGraphicFramePr>
          <p:xfrm>
            <a:off x="6089650" y="5082988"/>
            <a:ext cx="1606550" cy="378012"/>
          </p:xfrm>
          <a:graphic>
            <a:graphicData uri="http://schemas.openxmlformats.org/presentationml/2006/ole">
              <p:oleObj spid="_x0000_s128020" name="Equation" r:id="rId19" imgW="863280" imgH="203040" progId="Equation.3">
                <p:embed/>
              </p:oleObj>
            </a:graphicData>
          </a:graphic>
        </p:graphicFrame>
      </p:grpSp>
      <p:grpSp>
        <p:nvGrpSpPr>
          <p:cNvPr id="47" name="Group 46"/>
          <p:cNvGrpSpPr/>
          <p:nvPr/>
        </p:nvGrpSpPr>
        <p:grpSpPr>
          <a:xfrm>
            <a:off x="1676400" y="5867400"/>
            <a:ext cx="4267200" cy="461665"/>
            <a:chOff x="1676400" y="5867400"/>
            <a:chExt cx="4267200" cy="461665"/>
          </a:xfrm>
        </p:grpSpPr>
        <p:sp>
          <p:nvSpPr>
            <p:cNvPr id="36" name="TextBox 35"/>
            <p:cNvSpPr txBox="1"/>
            <p:nvPr/>
          </p:nvSpPr>
          <p:spPr>
            <a:xfrm>
              <a:off x="1676400" y="5867400"/>
              <a:ext cx="4267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নির্ণেয় সেট   </a:t>
              </a:r>
              <a:r>
                <a:rPr lang="en-US" sz="2400" dirty="0" smtClean="0"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হলে, 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37" name="Object 36"/>
            <p:cNvGraphicFramePr>
              <a:graphicFrameLocks noChangeAspect="1"/>
            </p:cNvGraphicFramePr>
            <p:nvPr/>
          </p:nvGraphicFramePr>
          <p:xfrm>
            <a:off x="2819400" y="5918200"/>
            <a:ext cx="304800" cy="330200"/>
          </p:xfrm>
          <a:graphic>
            <a:graphicData uri="http://schemas.openxmlformats.org/presentationml/2006/ole">
              <p:oleObj spid="_x0000_s128021" name="Equation" r:id="rId20" imgW="152280" imgH="164880" progId="Equation.3">
                <p:embed/>
              </p:oleObj>
            </a:graphicData>
          </a:graphic>
        </p:graphicFrame>
        <p:graphicFrame>
          <p:nvGraphicFramePr>
            <p:cNvPr id="38" name="Object 37"/>
            <p:cNvGraphicFramePr>
              <a:graphicFrameLocks noChangeAspect="1"/>
            </p:cNvGraphicFramePr>
            <p:nvPr/>
          </p:nvGraphicFramePr>
          <p:xfrm>
            <a:off x="3670299" y="5969000"/>
            <a:ext cx="1044575" cy="355600"/>
          </p:xfrm>
          <a:graphic>
            <a:graphicData uri="http://schemas.openxmlformats.org/presentationml/2006/ole">
              <p:oleObj spid="_x0000_s128022" name="Equation" r:id="rId21" imgW="596880" imgH="203040" progId="Equation.3">
                <p:embed/>
              </p:oleObj>
            </a:graphicData>
          </a:graphic>
        </p:graphicFrame>
      </p:grpSp>
      <p:grpSp>
        <p:nvGrpSpPr>
          <p:cNvPr id="41" name="Group 40"/>
          <p:cNvGrpSpPr/>
          <p:nvPr/>
        </p:nvGrpSpPr>
        <p:grpSpPr>
          <a:xfrm>
            <a:off x="1074956" y="2895600"/>
            <a:ext cx="4792444" cy="461665"/>
            <a:chOff x="354231" y="3124200"/>
            <a:chExt cx="4792444" cy="461665"/>
          </a:xfrm>
        </p:grpSpPr>
        <p:sp>
          <p:nvSpPr>
            <p:cNvPr id="7" name="TextBox 6"/>
            <p:cNvSpPr txBox="1"/>
            <p:nvPr/>
          </p:nvSpPr>
          <p:spPr>
            <a:xfrm>
              <a:off x="1295400" y="3124200"/>
              <a:ext cx="1905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আমরা জানি, 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8" name="Object 7"/>
            <p:cNvGraphicFramePr>
              <a:graphicFrameLocks noChangeAspect="1"/>
            </p:cNvGraphicFramePr>
            <p:nvPr/>
          </p:nvGraphicFramePr>
          <p:xfrm>
            <a:off x="2590800" y="3200400"/>
            <a:ext cx="2555875" cy="355600"/>
          </p:xfrm>
          <a:graphic>
            <a:graphicData uri="http://schemas.openxmlformats.org/presentationml/2006/ole">
              <p:oleObj spid="_x0000_s128004" name="Equation" r:id="rId22" imgW="1460160" imgH="203040" progId="Equation.3">
                <p:embed/>
              </p:oleObj>
            </a:graphicData>
          </a:graphic>
        </p:graphicFrame>
        <p:sp>
          <p:nvSpPr>
            <p:cNvPr id="39" name="Rectangle 38"/>
            <p:cNvSpPr/>
            <p:nvPr/>
          </p:nvSpPr>
          <p:spPr>
            <a:xfrm>
              <a:off x="354231" y="3200400"/>
              <a:ext cx="10935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bn-BD" dirty="0" smtClean="0">
                  <a:latin typeface="Siyam Rupali" pitchFamily="2" charset="0"/>
                  <a:cs typeface="Siyam Rupali" pitchFamily="2" charset="0"/>
                </a:rPr>
                <a:t>সমাধান :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5" dur="1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4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Rectangle 4"/>
          <p:cNvSpPr>
            <a:spLocks/>
          </p:cNvSpPr>
          <p:nvPr/>
        </p:nvSpPr>
        <p:spPr bwMode="auto">
          <a:xfrm>
            <a:off x="2514600" y="1752600"/>
            <a:ext cx="4267200" cy="833438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4800" dirty="0"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dirty="0" smtClean="0">
                <a:solidFill>
                  <a:srgbClr val="FFFFFF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4800" dirty="0">
              <a:solidFill>
                <a:srgbClr val="FFFF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514600" y="304800"/>
            <a:ext cx="3810000" cy="1015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bn-IN" sz="60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প্রশ্নমালা</a:t>
            </a:r>
            <a:r>
              <a:rPr lang="en-US" sz="60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 :</a:t>
            </a:r>
            <a:r>
              <a:rPr lang="bn-IN" sz="60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en-US" sz="60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2.1</a:t>
            </a:r>
            <a:endParaRPr lang="en-US" sz="2800" dirty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038350" y="3124200"/>
            <a:ext cx="3143250" cy="461665"/>
            <a:chOff x="1352550" y="3124199"/>
            <a:chExt cx="3143250" cy="461665"/>
          </a:xfrm>
        </p:grpSpPr>
        <p:graphicFrame>
          <p:nvGraphicFramePr>
            <p:cNvPr id="5" name="Object 4"/>
            <p:cNvGraphicFramePr>
              <a:graphicFrameLocks noChangeAspect="1"/>
            </p:cNvGraphicFramePr>
            <p:nvPr/>
          </p:nvGraphicFramePr>
          <p:xfrm>
            <a:off x="1352550" y="3162300"/>
            <a:ext cx="1466850" cy="342900"/>
          </p:xfrm>
          <a:graphic>
            <a:graphicData uri="http://schemas.openxmlformats.org/presentationml/2006/ole">
              <p:oleObj spid="_x0000_s129026" name="Equation" r:id="rId3" imgW="977760" imgH="228600" progId="Equation.3">
                <p:embed/>
              </p:oleObj>
            </a:graphicData>
          </a:graphic>
        </p:graphicFrame>
        <p:sp>
          <p:nvSpPr>
            <p:cNvPr id="6" name="TextBox 5"/>
            <p:cNvSpPr txBox="1"/>
            <p:nvPr/>
          </p:nvSpPr>
          <p:spPr>
            <a:xfrm>
              <a:off x="2819400" y="3124199"/>
              <a:ext cx="914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400" dirty="0" smtClean="0">
                  <a:latin typeface="NikoshBAN" pitchFamily="2" charset="0"/>
                  <a:cs typeface="NikoshBAN" pitchFamily="2" charset="0"/>
                </a:rPr>
                <a:t>এবং</a:t>
              </a:r>
              <a:endParaRPr lang="en-US" sz="2400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7" name="Object 6"/>
            <p:cNvGraphicFramePr>
              <a:graphicFrameLocks noChangeAspect="1"/>
            </p:cNvGraphicFramePr>
            <p:nvPr/>
          </p:nvGraphicFramePr>
          <p:xfrm>
            <a:off x="3505200" y="3171822"/>
            <a:ext cx="990600" cy="371475"/>
          </p:xfrm>
          <a:graphic>
            <a:graphicData uri="http://schemas.openxmlformats.org/presentationml/2006/ole">
              <p:oleObj spid="_x0000_s129027" name="Equation" r:id="rId4" imgW="609480" imgH="228600" progId="Equation.3">
                <p:embed/>
              </p:oleObj>
            </a:graphicData>
          </a:graphic>
        </p:graphicFrame>
      </p:grpSp>
      <p:grpSp>
        <p:nvGrpSpPr>
          <p:cNvPr id="13" name="Group 12"/>
          <p:cNvGrpSpPr/>
          <p:nvPr/>
        </p:nvGrpSpPr>
        <p:grpSpPr>
          <a:xfrm>
            <a:off x="3009900" y="4278868"/>
            <a:ext cx="1434152" cy="461665"/>
            <a:chOff x="609600" y="3962400"/>
            <a:chExt cx="1434152" cy="461665"/>
          </a:xfrm>
        </p:grpSpPr>
        <p:graphicFrame>
          <p:nvGraphicFramePr>
            <p:cNvPr id="10" name="Object 9"/>
            <p:cNvGraphicFramePr>
              <a:graphicFrameLocks noChangeAspect="1"/>
            </p:cNvGraphicFramePr>
            <p:nvPr/>
          </p:nvGraphicFramePr>
          <p:xfrm>
            <a:off x="1295400" y="3964464"/>
            <a:ext cx="748352" cy="443468"/>
          </p:xfrm>
          <a:graphic>
            <a:graphicData uri="http://schemas.openxmlformats.org/presentationml/2006/ole">
              <p:oleObj spid="_x0000_s129028" name="Equation" r:id="rId5" imgW="342720" imgH="203040" progId="Equation.3">
                <p:embed/>
              </p:oleObj>
            </a:graphicData>
          </a:graphic>
        </p:graphicFrame>
        <p:sp>
          <p:nvSpPr>
            <p:cNvPr id="11" name="TextBox 10"/>
            <p:cNvSpPr txBox="1"/>
            <p:nvPr/>
          </p:nvSpPr>
          <p:spPr>
            <a:xfrm>
              <a:off x="609600" y="3962400"/>
              <a:ext cx="838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 smtClean="0">
                  <a:latin typeface="Times New Roman" pitchFamily="18" charset="0"/>
                  <a:cs typeface="Times New Roman" pitchFamily="18" charset="0"/>
                </a:rPr>
                <a:t>Ans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: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7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70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62200" y="392668"/>
            <a:ext cx="4800600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r"/>
            <a:r>
              <a:rPr lang="bn-BD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ছবিগুলো দেখ এবং চিন্তা করে বল</a:t>
            </a:r>
            <a:endParaRPr lang="en-US" sz="36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 descr="C:\Users\User\Desktop\Image_Sets\football254l_13459416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371600"/>
            <a:ext cx="2286000" cy="1891862"/>
          </a:xfrm>
          <a:prstGeom prst="rect">
            <a:avLst/>
          </a:prstGeom>
          <a:noFill/>
        </p:spPr>
      </p:pic>
      <p:pic>
        <p:nvPicPr>
          <p:cNvPr id="87046" name="Picture 6" descr="C:\Users\User\Desktop\Image_Sets\1249638179340_hz_myalibaba_web11_55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1200" y="4419600"/>
            <a:ext cx="2895600" cy="1905000"/>
          </a:xfrm>
          <a:prstGeom prst="rect">
            <a:avLst/>
          </a:prstGeom>
          <a:noFill/>
        </p:spPr>
      </p:pic>
      <p:pic>
        <p:nvPicPr>
          <p:cNvPr id="87041" name="Picture 1" descr="C:\Users\User\Desktop\limoges-tea-set-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4419600"/>
            <a:ext cx="2895600" cy="1981200"/>
          </a:xfrm>
          <a:prstGeom prst="rect">
            <a:avLst/>
          </a:prstGeom>
          <a:noFill/>
        </p:spPr>
      </p:pic>
      <p:pic>
        <p:nvPicPr>
          <p:cNvPr id="3" name="Picture 1" descr="C:\Users\User\Desktop\captive-animal-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81400" y="1371600"/>
            <a:ext cx="2714920" cy="1828800"/>
          </a:xfrm>
          <a:prstGeom prst="rect">
            <a:avLst/>
          </a:prstGeom>
          <a:noFill/>
        </p:spPr>
      </p:pic>
      <p:pic>
        <p:nvPicPr>
          <p:cNvPr id="87042" name="Picture 2" descr="C:\Users\User\Desktop\images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53200" y="1352550"/>
            <a:ext cx="2466975" cy="184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87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76200" y="4419600"/>
            <a:ext cx="8915400" cy="1524000"/>
          </a:xfrm>
          <a:solidFill>
            <a:schemeClr val="accent3">
              <a:lumMod val="75000"/>
            </a:schemeClr>
          </a:solidFill>
        </p:spPr>
        <p:txBody>
          <a:bodyPr>
            <a:noAutofit/>
          </a:bodyPr>
          <a:lstStyle/>
          <a:p>
            <a:pPr eaLnBrk="1" hangingPunct="1">
              <a:buFont typeface="Wingdings" pitchFamily="2" charset="2"/>
              <a:buChar char="q"/>
            </a:pPr>
            <a:r>
              <a:rPr lang="bn-BD" sz="7200" dirty="0" smtClean="0">
                <a:solidFill>
                  <a:schemeClr val="bg1"/>
                </a:solidFill>
                <a:latin typeface="Bangla" pitchFamily="66" charset="0"/>
                <a:cs typeface="Bangla" pitchFamily="66" charset="0"/>
              </a:rPr>
              <a:t> কোন প্রশ্ন থাকলে বল -</a:t>
            </a:r>
            <a:endParaRPr lang="en-US" sz="7200" dirty="0" smtClean="0">
              <a:solidFill>
                <a:schemeClr val="bg1"/>
              </a:solidFill>
              <a:latin typeface="Bangla" pitchFamily="66" charset="0"/>
              <a:cs typeface="Bangla" pitchFamily="66" charset="0"/>
            </a:endParaRPr>
          </a:p>
        </p:txBody>
      </p:sp>
      <p:pic>
        <p:nvPicPr>
          <p:cNvPr id="110594" name="Picture 2" descr="C:\Users\User\Desktop\question-mark-pl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90800" y="457200"/>
            <a:ext cx="3429000" cy="3171825"/>
          </a:xfrm>
          <a:prstGeom prst="rect">
            <a:avLst/>
          </a:prstGeom>
          <a:ln w="2286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457200" y="10858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974975" y="1981200"/>
            <a:ext cx="3352800" cy="7620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spAutoFit/>
          </a:bodyPr>
          <a:lstStyle/>
          <a:p>
            <a:pPr algn="ctr">
              <a:defRPr/>
            </a:pPr>
            <a:r>
              <a:rPr lang="bn-IN" sz="4400" dirty="0">
                <a:latin typeface="NikoshBAN" pitchFamily="2" charset="0"/>
                <a:cs typeface="NikoshBAN" pitchFamily="2" charset="0"/>
              </a:rPr>
              <a:t>বাড়ির কাজ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8918" name="TextBox 8"/>
          <p:cNvSpPr txBox="1">
            <a:spLocks noChangeArrowheads="1"/>
          </p:cNvSpPr>
          <p:nvPr/>
        </p:nvSpPr>
        <p:spPr bwMode="auto">
          <a:xfrm>
            <a:off x="2971800" y="152400"/>
            <a:ext cx="3810000" cy="1015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IN" sz="6000" dirty="0" smtClean="0">
                <a:latin typeface="NikoshLightBAN" pitchFamily="2" charset="0"/>
                <a:cs typeface="NikoshLightBAN" pitchFamily="2" charset="0"/>
              </a:rPr>
              <a:t>প্রশ্নমালা</a:t>
            </a:r>
            <a:r>
              <a:rPr lang="en-US" sz="6000" dirty="0" smtClean="0">
                <a:latin typeface="NikoshLightBAN" pitchFamily="2" charset="0"/>
                <a:cs typeface="NikoshLightBAN" pitchFamily="2" charset="0"/>
              </a:rPr>
              <a:t> :</a:t>
            </a:r>
            <a:r>
              <a:rPr lang="bn-IN" sz="6000" dirty="0" smtClean="0">
                <a:latin typeface="NikoshLightBAN" pitchFamily="2" charset="0"/>
                <a:cs typeface="NikoshLightBAN" pitchFamily="2" charset="0"/>
              </a:rPr>
              <a:t> </a:t>
            </a:r>
            <a:r>
              <a:rPr lang="bn-BD" sz="6000" dirty="0" smtClean="0">
                <a:latin typeface="NikoshLightBAN" pitchFamily="2" charset="0"/>
                <a:cs typeface="NikoshLightBAN" pitchFamily="2" charset="0"/>
              </a:rPr>
              <a:t>২.১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0146" y="2844225"/>
            <a:ext cx="22124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latin typeface="SutonnyMJ" pitchFamily="2" charset="0"/>
                <a:cs typeface="Vrinda" pitchFamily="2" charset="0"/>
              </a:rPr>
              <a:t> </a:t>
            </a:r>
            <a:r>
              <a:rPr lang="bn-BD" sz="3200" dirty="0" smtClean="0">
                <a:latin typeface="SutonnyMJ" pitchFamily="2" charset="0"/>
                <a:cs typeface="Vrinda" pitchFamily="2" charset="0"/>
              </a:rPr>
              <a:t>       </a:t>
            </a:r>
            <a:r>
              <a:rPr lang="en-US" sz="3200" dirty="0" smtClean="0">
                <a:cs typeface="Vrinda" pitchFamily="2" charset="0"/>
              </a:rPr>
              <a:t>	</a:t>
            </a:r>
            <a:r>
              <a:rPr lang="bn-BD" sz="3200" dirty="0" smtClean="0">
                <a:cs typeface="Vrinda" pitchFamily="2" charset="0"/>
              </a:rPr>
              <a:t> </a:t>
            </a:r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3200400" y="3553480"/>
            <a:ext cx="3412067" cy="561320"/>
            <a:chOff x="3369733" y="3238500"/>
            <a:chExt cx="3412067" cy="561320"/>
          </a:xfrm>
        </p:grpSpPr>
        <p:graphicFrame>
          <p:nvGraphicFramePr>
            <p:cNvPr id="12" name="Object 11"/>
            <p:cNvGraphicFramePr>
              <a:graphicFrameLocks noChangeAspect="1"/>
            </p:cNvGraphicFramePr>
            <p:nvPr/>
          </p:nvGraphicFramePr>
          <p:xfrm>
            <a:off x="3369733" y="3314700"/>
            <a:ext cx="1653117" cy="419100"/>
          </p:xfrm>
          <a:graphic>
            <a:graphicData uri="http://schemas.openxmlformats.org/presentationml/2006/ole">
              <p:oleObj spid="_x0000_s133122" name="Equation" r:id="rId3" imgW="901440" imgH="228600" progId="Equation.3">
                <p:embed/>
              </p:oleObj>
            </a:graphicData>
          </a:graphic>
        </p:graphicFrame>
        <p:sp>
          <p:nvSpPr>
            <p:cNvPr id="13" name="TextBox 12"/>
            <p:cNvSpPr txBox="1"/>
            <p:nvPr/>
          </p:nvSpPr>
          <p:spPr>
            <a:xfrm>
              <a:off x="4953000" y="3276600"/>
              <a:ext cx="914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এবং</a:t>
              </a:r>
              <a:endParaRPr lang="en-US" sz="2800" dirty="0">
                <a:latin typeface="NikoshBAN" pitchFamily="2" charset="0"/>
                <a:cs typeface="NikoshBAN" pitchFamily="2" charset="0"/>
              </a:endParaRPr>
            </a:p>
          </p:txBody>
        </p:sp>
        <p:graphicFrame>
          <p:nvGraphicFramePr>
            <p:cNvPr id="14" name="Object 13"/>
            <p:cNvGraphicFramePr>
              <a:graphicFrameLocks noChangeAspect="1"/>
            </p:cNvGraphicFramePr>
            <p:nvPr/>
          </p:nvGraphicFramePr>
          <p:xfrm>
            <a:off x="5598583" y="3238500"/>
            <a:ext cx="1183217" cy="495300"/>
          </p:xfrm>
          <a:graphic>
            <a:graphicData uri="http://schemas.openxmlformats.org/presentationml/2006/ole">
              <p:oleObj spid="_x0000_s133123" name="Equation" r:id="rId4" imgW="545760" imgH="228600" progId="Equation.3">
                <p:embed/>
              </p:oleObj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6000" y="3733800"/>
            <a:ext cx="4572000" cy="1569660"/>
          </a:xfrm>
          <a:prstGeom prst="rect">
            <a:avLst/>
          </a:prstGeom>
          <a:solidFill>
            <a:schemeClr val="accent2"/>
          </a:solidFill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bn-BD" sz="9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96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533400"/>
            <a:ext cx="6705600" cy="14465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8800" dirty="0" smtClean="0">
                <a:solidFill>
                  <a:schemeClr val="accent2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ভালো</a:t>
            </a:r>
            <a:r>
              <a:rPr lang="bn-BD" sz="6000" dirty="0" smtClean="0">
                <a:solidFill>
                  <a:schemeClr val="accent2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8800" dirty="0" smtClean="0">
                <a:solidFill>
                  <a:schemeClr val="accent2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থেকো</a:t>
            </a:r>
            <a:endParaRPr lang="en-US" dirty="0">
              <a:solidFill>
                <a:schemeClr val="accent2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8015287" cy="9144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n-IN" sz="5100" dirty="0">
                <a:latin typeface="NikoshLightBAN" pitchFamily="2" charset="0"/>
                <a:cs typeface="NikoshLightBAN" pitchFamily="2" charset="0"/>
              </a:rPr>
              <a:t>আজকের আলোচ্য বিষয়</a:t>
            </a:r>
            <a:endParaRPr lang="en-US" sz="51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1981200" y="2514600"/>
            <a:ext cx="5410200" cy="1600200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bn-BD" sz="4400" dirty="0" smtClean="0"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সেট</a:t>
            </a:r>
            <a:endParaRPr lang="en-US" sz="4400" dirty="0" smtClean="0"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2000"/>
                                        <p:tgtEl>
                                          <p:spTgt spid="2457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676400" y="2362200"/>
            <a:ext cx="6096000" cy="22653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দ্বিতীয়</a:t>
            </a:r>
            <a:r>
              <a:rPr lang="bn-IN" sz="8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 </a:t>
            </a:r>
            <a:r>
              <a:rPr lang="bn-IN" sz="8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অধ্যায়</a:t>
            </a:r>
            <a:endParaRPr lang="en-US" sz="8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LightBAN" pitchFamily="2" charset="0"/>
              <a:cs typeface="NikoshLightBAN" pitchFamily="2" charset="0"/>
            </a:endParaRPr>
          </a:p>
          <a:p>
            <a:pPr algn="ctr"/>
            <a:r>
              <a:rPr lang="bn-IN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প্রশ্নমালা </a:t>
            </a:r>
            <a:r>
              <a:rPr lang="en-A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: </a:t>
            </a:r>
            <a:r>
              <a:rPr lang="bn-BD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২.১</a:t>
            </a:r>
            <a:r>
              <a:rPr lang="bn-IN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LightBAN" pitchFamily="2" charset="0"/>
                <a:cs typeface="NikoshLightBAN" pitchFamily="2" charset="0"/>
              </a:rPr>
              <a:t> </a:t>
            </a:r>
            <a:endParaRPr lang="en-US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LightBAN" pitchFamily="2" charset="0"/>
              <a:cs typeface="NikoshLight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4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9458" name="Rectangle 44"/>
          <p:cNvSpPr>
            <a:spLocks noChangeArrowheads="1"/>
          </p:cNvSpPr>
          <p:nvPr/>
        </p:nvSpPr>
        <p:spPr bwMode="auto">
          <a:xfrm>
            <a:off x="0" y="10287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1100" dirty="0"/>
              <a:t> </a:t>
            </a:r>
            <a:endParaRPr lang="en-US" dirty="0"/>
          </a:p>
        </p:txBody>
      </p:sp>
      <p:sp>
        <p:nvSpPr>
          <p:cNvPr id="19459" name="Rectangle 47"/>
          <p:cNvSpPr>
            <a:spLocks noChangeArrowheads="1"/>
          </p:cNvSpPr>
          <p:nvPr/>
        </p:nvSpPr>
        <p:spPr bwMode="auto">
          <a:xfrm>
            <a:off x="0" y="9620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19460" name="Rectangle 5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9461" name="Rectangle 54"/>
          <p:cNvSpPr>
            <a:spLocks noChangeArrowheads="1"/>
          </p:cNvSpPr>
          <p:nvPr/>
        </p:nvSpPr>
        <p:spPr bwMode="auto">
          <a:xfrm>
            <a:off x="0" y="830263"/>
            <a:ext cx="2921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000" dirty="0">
                <a:cs typeface="Times New Roman" pitchFamily="18" charset="0"/>
              </a:rPr>
              <a:t> </a:t>
            </a:r>
            <a:r>
              <a:rPr lang="en-US" sz="1100" dirty="0">
                <a:cs typeface="Times New Roman" pitchFamily="18" charset="0"/>
              </a:rPr>
              <a:t> </a:t>
            </a:r>
            <a:endParaRPr lang="en-US" dirty="0">
              <a:cs typeface="Times New Roman" pitchFamily="18" charset="0"/>
            </a:endParaRPr>
          </a:p>
        </p:txBody>
      </p:sp>
      <p:sp>
        <p:nvSpPr>
          <p:cNvPr id="19462" name="Rectangle 81"/>
          <p:cNvSpPr>
            <a:spLocks noChangeArrowheads="1"/>
          </p:cNvSpPr>
          <p:nvPr/>
        </p:nvSpPr>
        <p:spPr bwMode="auto">
          <a:xfrm>
            <a:off x="0" y="8763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19463" name="Rectangle 82"/>
          <p:cNvSpPr>
            <a:spLocks noChangeArrowheads="1"/>
          </p:cNvSpPr>
          <p:nvPr/>
        </p:nvSpPr>
        <p:spPr bwMode="auto">
          <a:xfrm>
            <a:off x="0" y="1600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19464" name="Rectangle 83"/>
          <p:cNvSpPr>
            <a:spLocks noChangeArrowheads="1"/>
          </p:cNvSpPr>
          <p:nvPr/>
        </p:nvSpPr>
        <p:spPr bwMode="auto">
          <a:xfrm>
            <a:off x="0" y="22955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19466" name="Rectangle 91"/>
          <p:cNvSpPr>
            <a:spLocks noChangeArrowheads="1"/>
          </p:cNvSpPr>
          <p:nvPr/>
        </p:nvSpPr>
        <p:spPr bwMode="auto">
          <a:xfrm>
            <a:off x="2590800" y="45720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Calibri" pitchFamily="34" charset="0"/>
            </a:endParaRPr>
          </a:p>
        </p:txBody>
      </p:sp>
      <p:sp>
        <p:nvSpPr>
          <p:cNvPr id="19471" name="Rectangle 95"/>
          <p:cNvSpPr>
            <a:spLocks noChangeArrowheads="1"/>
          </p:cNvSpPr>
          <p:nvPr/>
        </p:nvSpPr>
        <p:spPr bwMode="auto">
          <a:xfrm>
            <a:off x="0" y="0"/>
            <a:ext cx="1847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sz="3200" dirty="0">
              <a:latin typeface="Calibri" pitchFamily="34" charset="0"/>
            </a:endParaRPr>
          </a:p>
        </p:txBody>
      </p:sp>
      <p:sp>
        <p:nvSpPr>
          <p:cNvPr id="19473" name="TextBox 104"/>
          <p:cNvSpPr txBox="1">
            <a:spLocks noChangeArrowheads="1"/>
          </p:cNvSpPr>
          <p:nvPr/>
        </p:nvSpPr>
        <p:spPr bwMode="auto">
          <a:xfrm>
            <a:off x="1447800" y="228600"/>
            <a:ext cx="6477000" cy="143351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bn-IN" sz="6000" dirty="0">
                <a:latin typeface="NikoshBAN" pitchFamily="2" charset="0"/>
                <a:cs typeface="NikoshBAN" pitchFamily="2" charset="0"/>
              </a:rPr>
              <a:t>প্রশ্নমালা</a:t>
            </a:r>
            <a:r>
              <a:rPr lang="bn-BD" sz="6000" dirty="0">
                <a:latin typeface="NikoshBAN" pitchFamily="2" charset="0"/>
                <a:cs typeface="NikoshBAN" pitchFamily="2" charset="0"/>
              </a:rPr>
              <a:t>ঃ</a:t>
            </a:r>
            <a:r>
              <a:rPr lang="bn-IN" sz="60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২.১</a:t>
            </a:r>
            <a:endParaRPr lang="en-US" sz="6000" dirty="0">
              <a:latin typeface="NikoshBAN" pitchFamily="2" charset="0"/>
              <a:cs typeface="NikoshBAN" pitchFamily="2" charset="0"/>
            </a:endParaRPr>
          </a:p>
          <a:p>
            <a:endParaRPr lang="en-US" sz="2800" dirty="0">
              <a:latin typeface="Calibri" pitchFamily="34" charset="0"/>
            </a:endParaRPr>
          </a:p>
        </p:txBody>
      </p:sp>
      <p:sp>
        <p:nvSpPr>
          <p:cNvPr id="17427" name="TextBox 105"/>
          <p:cNvSpPr txBox="1">
            <a:spLocks noChangeArrowheads="1"/>
          </p:cNvSpPr>
          <p:nvPr/>
        </p:nvSpPr>
        <p:spPr bwMode="auto">
          <a:xfrm>
            <a:off x="1676400" y="1882914"/>
            <a:ext cx="5715000" cy="70788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bn-BD" sz="4000" dirty="0" smtClean="0">
                <a:solidFill>
                  <a:srgbClr val="FFFFFF"/>
                </a:solidFill>
                <a:latin typeface="Siyam Rupali" pitchFamily="2" charset="0"/>
                <a:cs typeface="Siyam Rupali" pitchFamily="2" charset="0"/>
              </a:rPr>
              <a:t>তোমরা জানতে পারবে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auto">
          <a:xfrm>
            <a:off x="3200400" y="4495800"/>
            <a:ext cx="2209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bn-BD" sz="3200" dirty="0" smtClean="0">
                <a:latin typeface="Siyam Rupali" pitchFamily="2" charset="0"/>
                <a:ea typeface="Calibri" pitchFamily="34" charset="0"/>
                <a:cs typeface="Siyam Rupali" pitchFamily="2" charset="0"/>
              </a:rPr>
              <a:t> </a:t>
            </a:r>
            <a:endParaRPr lang="en-US" dirty="0">
              <a:ea typeface="Calibri" pitchFamily="34" charset="0"/>
              <a:cs typeface="Vrinda" pitchFamily="2" charset="0"/>
            </a:endParaRPr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83970" name="Equation" r:id="rId3" imgW="114120" imgH="215640" progId="Equation.3">
              <p:embed/>
            </p:oleObj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7696200" y="22860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25" name="Object 24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83973" name="Equation" r:id="rId4" imgW="114120" imgH="215640" progId="Equation.3">
              <p:embed/>
            </p:oleObj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1676400" y="2914233"/>
            <a:ext cx="70866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সেট সম্পর্কে ধারণা</a:t>
            </a:r>
          </a:p>
          <a:p>
            <a:pPr marL="742950" indent="-742950">
              <a:buAutoNum type="arabicPeriod"/>
            </a:pP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সেট প্রকাশের পদ্ধতি</a:t>
            </a:r>
          </a:p>
          <a:p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৩.  শর্ত সাপেক্ষে ভিন্ন ভিন্ন সেট        </a:t>
            </a:r>
            <a:r>
              <a:rPr lang="en-US" sz="4400" dirty="0" smtClean="0"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4400" dirty="0" smtClean="0">
                <a:latin typeface="NikoshBAN" pitchFamily="2" charset="0"/>
                <a:cs typeface="NikoshBAN" pitchFamily="2" charset="0"/>
              </a:rPr>
              <a:t>সম্পর্কে ধারণা </a:t>
            </a:r>
            <a:endParaRPr lang="en-US" sz="4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20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286000" y="457200"/>
            <a:ext cx="4572000" cy="1138773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bn-IN" sz="5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প্রশ্নমালা</a:t>
            </a:r>
            <a:r>
              <a:rPr lang="bn-BD" sz="5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ঃ</a:t>
            </a:r>
            <a:r>
              <a:rPr lang="bn-IN" sz="5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২.১</a:t>
            </a:r>
            <a:endParaRPr lang="en-US" sz="5400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endParaRPr lang="en-US" sz="1400" dirty="0">
              <a:latin typeface="Calibri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38400" y="2438400"/>
            <a:ext cx="350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ভূমিকা: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62200" y="3733800"/>
            <a:ext cx="259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সেটের উপাদান: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2743200" y="304800"/>
            <a:ext cx="2837636" cy="83099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bn-IN" sz="48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প্রশ্নমালা</a:t>
            </a:r>
            <a:r>
              <a:rPr lang="en-US" sz="48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 :</a:t>
            </a:r>
            <a:r>
              <a:rPr lang="bn-IN" sz="48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 </a:t>
            </a:r>
            <a:r>
              <a:rPr lang="bn-BD" sz="4800" dirty="0" smtClean="0">
                <a:solidFill>
                  <a:schemeClr val="bg1"/>
                </a:solidFill>
                <a:latin typeface="NikoshLightBAN" pitchFamily="2" charset="0"/>
                <a:cs typeface="NikoshLightBAN" pitchFamily="2" charset="0"/>
              </a:rPr>
              <a:t>২.১</a:t>
            </a:r>
            <a:endParaRPr lang="en-US" sz="2000" dirty="0">
              <a:solidFill>
                <a:schemeClr val="bg1"/>
              </a:solidFill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438400" y="1592759"/>
            <a:ext cx="4026909" cy="769441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bn-BD" sz="44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সেট প্রকাশের পদ্ধতি</a:t>
            </a:r>
            <a:endParaRPr lang="en-US" sz="44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04800" y="2819400"/>
            <a:ext cx="8839200" cy="830997"/>
            <a:chOff x="304800" y="1981200"/>
            <a:chExt cx="8839200" cy="830997"/>
          </a:xfrm>
        </p:grpSpPr>
        <p:sp>
          <p:nvSpPr>
            <p:cNvPr id="9" name="TextBox 8"/>
            <p:cNvSpPr txBox="1"/>
            <p:nvPr/>
          </p:nvSpPr>
          <p:spPr>
            <a:xfrm>
              <a:off x="304800" y="1981200"/>
              <a:ext cx="10668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4800" dirty="0">
                <a:latin typeface="Siyam Rupali" pitchFamily="2" charset="0"/>
                <a:cs typeface="Siyam Rupali" pitchFamily="2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14400" y="2209800"/>
              <a:ext cx="82296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3200" dirty="0">
                <a:latin typeface="Siyam Rupali" pitchFamily="2" charset="0"/>
                <a:cs typeface="Siyam Rupali" pitchFamily="2" charset="0"/>
              </a:endParaRPr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76200" y="2819400"/>
            <a:ext cx="88392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১। তালিকা বা রোস্টার বা টেবুলার পদ্ধতি: এ পদ্ধতিতে সেটের সকল উপাদান সুনির্দিষ্টভাবে উল্লেখ করে বা</a:t>
            </a:r>
            <a:r>
              <a:rPr lang="en-US" sz="3200" dirty="0" smtClean="0">
                <a:latin typeface="SutonnyMJ"/>
                <a:cs typeface="SutonnyMJ"/>
              </a:rPr>
              <a:t>u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কা বন্ধনী {} এর মধ্যে আবদ্ধ করা হয় এবং একাধিক উপাদান থাকলে কমা ব্যবহার করে উপাদানগুলোকে আলাদা করা হয়।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যেমন,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={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রিহাত,আতিক,কমল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}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, B={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a,b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}</a:t>
            </a:r>
            <a:endParaRPr lang="bn-BD" sz="3200" dirty="0" smtClean="0">
              <a:latin typeface="NikoshBAN" pitchFamily="2" charset="0"/>
              <a:cs typeface="NikoshBAN" pitchFamily="2" charset="0"/>
            </a:endParaRPr>
          </a:p>
          <a:p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9"/>
          <p:cNvSpPr>
            <a:spLocks noChangeArrowheads="1"/>
          </p:cNvSpPr>
          <p:nvPr/>
        </p:nvSpPr>
        <p:spPr bwMode="auto">
          <a:xfrm>
            <a:off x="0" y="2057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sz="2000" dirty="0">
                <a:latin typeface="SutonnyMJ" pitchFamily="2" charset="0"/>
                <a:cs typeface="Times New Roman" pitchFamily="18" charset="0"/>
              </a:rPr>
              <a:t> </a:t>
            </a:r>
            <a:endParaRPr lang="en-US" dirty="0"/>
          </a:p>
        </p:txBody>
      </p:sp>
      <p:sp>
        <p:nvSpPr>
          <p:cNvPr id="35844" name="Rectangle 11"/>
          <p:cNvSpPr>
            <a:spLocks noChangeArrowheads="1"/>
          </p:cNvSpPr>
          <p:nvPr/>
        </p:nvSpPr>
        <p:spPr bwMode="auto">
          <a:xfrm>
            <a:off x="0" y="3124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/>
          </a:p>
        </p:txBody>
      </p:sp>
      <p:sp>
        <p:nvSpPr>
          <p:cNvPr id="35854" name="Rectangle 6"/>
          <p:cNvSpPr>
            <a:spLocks noChangeArrowheads="1"/>
          </p:cNvSpPr>
          <p:nvPr/>
        </p:nvSpPr>
        <p:spPr bwMode="auto">
          <a:xfrm>
            <a:off x="-152400" y="2895600"/>
            <a:ext cx="12192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en-US" sz="4800" dirty="0" smtClean="0">
                <a:latin typeface="SutonnyMJ" pitchFamily="2" charset="0"/>
                <a:cs typeface="Vrinda" pitchFamily="2" charset="0"/>
              </a:rPr>
              <a:t> </a:t>
            </a:r>
            <a:r>
              <a:rPr lang="bn-BD" sz="4800" dirty="0" smtClean="0">
                <a:latin typeface="SutonnyMJ" pitchFamily="2" charset="0"/>
                <a:cs typeface="Vrinda" pitchFamily="2" charset="0"/>
              </a:rPr>
              <a:t>       </a:t>
            </a:r>
            <a:r>
              <a:rPr lang="en-US" sz="4800" dirty="0">
                <a:cs typeface="Vrinda" pitchFamily="2" charset="0"/>
              </a:rPr>
              <a:t>	</a:t>
            </a:r>
            <a:r>
              <a:rPr lang="bn-BD" sz="4800" dirty="0">
                <a:cs typeface="Vrinda" pitchFamily="2" charset="0"/>
              </a:rPr>
              <a:t>           </a:t>
            </a:r>
            <a:r>
              <a:rPr lang="en-US" sz="4800" dirty="0" smtClean="0">
                <a:cs typeface="Vrinda" pitchFamily="2" charset="0"/>
              </a:rPr>
              <a:t>               </a:t>
            </a:r>
            <a:endParaRPr lang="en-US" sz="4800" dirty="0">
              <a:cs typeface="Vrinda" pitchFamily="2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14600" y="152400"/>
            <a:ext cx="3810000" cy="1015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IN" sz="6000" dirty="0" smtClean="0">
                <a:latin typeface="NikoshLightBAN" pitchFamily="2" charset="0"/>
                <a:cs typeface="NikoshLightBAN" pitchFamily="2" charset="0"/>
              </a:rPr>
              <a:t>প্রশ্নমালা</a:t>
            </a:r>
            <a:r>
              <a:rPr lang="en-US" sz="6000" dirty="0" smtClean="0">
                <a:latin typeface="NikoshLightBAN" pitchFamily="2" charset="0"/>
                <a:cs typeface="NikoshLightBAN" pitchFamily="2" charset="0"/>
              </a:rPr>
              <a:t> : </a:t>
            </a:r>
            <a:r>
              <a:rPr lang="bn-BD" sz="6000" dirty="0" smtClean="0">
                <a:latin typeface="NikoshLightBAN" pitchFamily="2" charset="0"/>
                <a:cs typeface="NikoshLightBAN" pitchFamily="2" charset="0"/>
              </a:rPr>
              <a:t>২.১</a:t>
            </a:r>
            <a:endParaRPr lang="en-US" sz="2800" dirty="0">
              <a:latin typeface="NikoshLightBAN" pitchFamily="2" charset="0"/>
              <a:cs typeface="NikoshLight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33400" y="4444425"/>
            <a:ext cx="8534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dirty="0" smtClean="0">
                <a:latin typeface="Siyam Rupali" pitchFamily="2" charset="0"/>
                <a:cs typeface="Siyam Rupali" pitchFamily="2" charset="0"/>
              </a:rPr>
              <a:t>                         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2514600" y="1524000"/>
            <a:ext cx="381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সেট প্রকাশের পদ্ধতি</a:t>
            </a:r>
            <a:endParaRPr lang="en-US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সেট প্রকাশের পদ্ধতি</a:t>
            </a:r>
            <a:endParaRPr lang="en-US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362200" y="1600200"/>
            <a:ext cx="3733800" cy="707886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সেট প্রকাশের পদ্ধতি:</a:t>
            </a:r>
            <a:endParaRPr lang="en-US" sz="4000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592138" y="4343400"/>
          <a:ext cx="2608262" cy="866775"/>
        </p:xfrm>
        <a:graphic>
          <a:graphicData uri="http://schemas.openxmlformats.org/presentationml/2006/ole">
            <p:oleObj spid="_x0000_s102401" name="Equation" r:id="rId3" imgW="596880" imgH="203040" progId="Equation.3">
              <p:embed/>
            </p:oleObj>
          </a:graphicData>
        </a:graphic>
      </p:graphicFrame>
      <p:graphicFrame>
        <p:nvGraphicFramePr>
          <p:cNvPr id="16" name="Object 15"/>
          <p:cNvGraphicFramePr>
            <a:graphicFrameLocks noChangeAspect="1"/>
          </p:cNvGraphicFramePr>
          <p:nvPr/>
        </p:nvGraphicFramePr>
        <p:xfrm>
          <a:off x="6705600" y="4394200"/>
          <a:ext cx="533400" cy="711200"/>
        </p:xfrm>
        <a:graphic>
          <a:graphicData uri="http://schemas.openxmlformats.org/presentationml/2006/ole">
            <p:oleObj spid="_x0000_s102402" name="Equation" r:id="rId4" imgW="101520" imgH="203040" progId="Equation.3">
              <p:embed/>
            </p:oleObj>
          </a:graphicData>
        </a:graphic>
      </p:graphicFrame>
      <p:grpSp>
        <p:nvGrpSpPr>
          <p:cNvPr id="19" name="Group 18"/>
          <p:cNvGrpSpPr/>
          <p:nvPr/>
        </p:nvGrpSpPr>
        <p:grpSpPr>
          <a:xfrm>
            <a:off x="457200" y="2590800"/>
            <a:ext cx="8534400" cy="4401205"/>
            <a:chOff x="457200" y="2590800"/>
            <a:chExt cx="8534400" cy="4401205"/>
          </a:xfrm>
        </p:grpSpPr>
        <p:sp>
          <p:nvSpPr>
            <p:cNvPr id="14" name="TextBox 13"/>
            <p:cNvSpPr txBox="1"/>
            <p:nvPr/>
          </p:nvSpPr>
          <p:spPr>
            <a:xfrm>
              <a:off x="457200" y="2590800"/>
              <a:ext cx="8534400" cy="4401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4000" dirty="0" smtClean="0">
                  <a:latin typeface="NikoshBAN" pitchFamily="2" charset="0"/>
                  <a:cs typeface="NikoshBAN" pitchFamily="2" charset="0"/>
                </a:rPr>
                <a:t>২। সেট গঠন বা বর্ণনা পদ্ধতি: এ পদ্ধতিতে সেটের সকল উপাদান সুনির্দিষ্টভাবে উল্লেখ না করে উপাদান নির্ধারণের জন্য সাধারণ ধর্মের উল্লেখ থাকে। যেমন:</a:t>
              </a:r>
              <a:endParaRPr lang="en-US" sz="4000" dirty="0" smtClean="0">
                <a:latin typeface="NikoshBAN" pitchFamily="2" charset="0"/>
                <a:cs typeface="NikoshBAN" pitchFamily="2" charset="0"/>
              </a:endParaRPr>
            </a:p>
            <a:p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                     </a:t>
              </a:r>
              <a:r>
                <a:rPr lang="bn-BD" sz="4000" dirty="0" smtClean="0">
                  <a:latin typeface="NikoshBAN" pitchFamily="2" charset="0"/>
                  <a:cs typeface="NikoshBAN" pitchFamily="2" charset="0"/>
                </a:rPr>
                <a:t>জোড় স্বাভাবিক সংখ্যা</a:t>
              </a:r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 </a:t>
              </a:r>
              <a:r>
                <a:rPr lang="bn-BD" sz="4000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4000" dirty="0" smtClean="0">
                <a:latin typeface="NikoshBAN" pitchFamily="2" charset="0"/>
                <a:cs typeface="NikoshBAN" pitchFamily="2" charset="0"/>
              </a:endParaRPr>
            </a:p>
            <a:p>
              <a:r>
                <a:rPr lang="en-US" sz="4000" dirty="0" smtClean="0">
                  <a:latin typeface="NikoshBAN" pitchFamily="2" charset="0"/>
                  <a:cs typeface="NikoshBAN" pitchFamily="2" charset="0"/>
                </a:rPr>
                <a:t>                     </a:t>
              </a:r>
              <a:r>
                <a:rPr lang="bn-BD" sz="4000" dirty="0" smtClean="0">
                  <a:latin typeface="NikoshBAN" pitchFamily="2" charset="0"/>
                  <a:cs typeface="NikoshBAN" pitchFamily="2" charset="0"/>
                </a:rPr>
                <a:t>নবম শ্রেণির প্রথম তিনজন শিক্ষার্থী</a:t>
              </a:r>
            </a:p>
            <a:p>
              <a:r>
                <a:rPr lang="en-US" sz="4000" dirty="0" smtClean="0">
                  <a:latin typeface="Times New Roman" pitchFamily="18" charset="0"/>
                  <a:cs typeface="Times New Roman" pitchFamily="18" charset="0"/>
                </a:rPr>
                <a:t>                  </a:t>
              </a:r>
            </a:p>
            <a:p>
              <a:r>
                <a:rPr lang="en-US" sz="4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4000" dirty="0"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17" name="Object 16"/>
            <p:cNvGraphicFramePr>
              <a:graphicFrameLocks noChangeAspect="1"/>
            </p:cNvGraphicFramePr>
            <p:nvPr/>
          </p:nvGraphicFramePr>
          <p:xfrm>
            <a:off x="533399" y="4953000"/>
            <a:ext cx="2462213" cy="838200"/>
          </p:xfrm>
          <a:graphic>
            <a:graphicData uri="http://schemas.openxmlformats.org/presentationml/2006/ole">
              <p:oleObj spid="_x0000_s102403" name="Equation" r:id="rId5" imgW="596880" imgH="203040" progId="Equation.3">
                <p:embed/>
              </p:oleObj>
            </a:graphicData>
          </a:graphic>
        </p:graphicFrame>
      </p:grpSp>
      <p:graphicFrame>
        <p:nvGraphicFramePr>
          <p:cNvPr id="18" name="Object 17"/>
          <p:cNvGraphicFramePr>
            <a:graphicFrameLocks noChangeAspect="1"/>
          </p:cNvGraphicFramePr>
          <p:nvPr/>
        </p:nvGraphicFramePr>
        <p:xfrm>
          <a:off x="8458200" y="4989576"/>
          <a:ext cx="685800" cy="877824"/>
        </p:xfrm>
        <a:graphic>
          <a:graphicData uri="http://schemas.openxmlformats.org/presentationml/2006/ole">
            <p:oleObj spid="_x0000_s102404" name="Equation" r:id="rId6" imgW="101520" imgH="20304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5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6200" y="2829580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800" dirty="0" smtClean="0">
                <a:latin typeface="Siyam Rupali" pitchFamily="2" charset="0"/>
                <a:cs typeface="Siyam Rupali" pitchFamily="2" charset="0"/>
              </a:rPr>
              <a:t>সমাধান :</a:t>
            </a:r>
            <a:endParaRPr lang="en-US" sz="2800" dirty="0">
              <a:latin typeface="Siyam Rupali" pitchFamily="2" charset="0"/>
              <a:cs typeface="Siyam Rupali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981200" y="76200"/>
            <a:ext cx="4343400" cy="1292662"/>
          </a:xfrm>
          <a:prstGeom prst="rect">
            <a:avLst/>
          </a:prstGeom>
        </p:spPr>
        <p:style>
          <a:lnRef idx="0">
            <a:scrgbClr r="0" g="0" b="0"/>
          </a:lnRef>
          <a:fillRef idx="1003">
            <a:schemeClr val="lt1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       </a:t>
            </a:r>
            <a:r>
              <a:rPr lang="bn-IN" sz="6000" dirty="0" smtClean="0">
                <a:latin typeface="NikoshBAN" pitchFamily="2" charset="0"/>
                <a:cs typeface="NikoshBAN" pitchFamily="2" charset="0"/>
              </a:rPr>
              <a:t>প্রশ্নমালা</a:t>
            </a: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ঃ</a:t>
            </a:r>
            <a:r>
              <a:rPr lang="bn-IN" sz="6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dirty="0" smtClean="0">
                <a:latin typeface="NikoshBAN" pitchFamily="2" charset="0"/>
                <a:cs typeface="NikoshBAN" pitchFamily="2" charset="0"/>
              </a:rPr>
              <a:t>২.১</a:t>
            </a:r>
            <a:endParaRPr lang="en-US" sz="6000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38400" y="1229380"/>
            <a:ext cx="3048000" cy="646331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bn-BD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গাণিতিক সমস্যা</a:t>
            </a:r>
            <a:endParaRPr lang="en-US" sz="2400" dirty="0">
              <a:solidFill>
                <a:schemeClr val="bg1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838200" y="1905000"/>
            <a:ext cx="5867400" cy="914400"/>
            <a:chOff x="838200" y="1752600"/>
            <a:chExt cx="5867400" cy="914400"/>
          </a:xfrm>
        </p:grpSpPr>
        <p:grpSp>
          <p:nvGrpSpPr>
            <p:cNvPr id="12" name="Group 11"/>
            <p:cNvGrpSpPr/>
            <p:nvPr/>
          </p:nvGrpSpPr>
          <p:grpSpPr>
            <a:xfrm>
              <a:off x="838200" y="1752600"/>
              <a:ext cx="5715000" cy="879813"/>
              <a:chOff x="838200" y="1781782"/>
              <a:chExt cx="5715000" cy="879813"/>
            </a:xfrm>
          </p:grpSpPr>
          <p:graphicFrame>
            <p:nvGraphicFramePr>
              <p:cNvPr id="18" name="Object 17"/>
              <p:cNvGraphicFramePr>
                <a:graphicFrameLocks noChangeAspect="1"/>
              </p:cNvGraphicFramePr>
              <p:nvPr/>
            </p:nvGraphicFramePr>
            <p:xfrm>
              <a:off x="838200" y="1781782"/>
              <a:ext cx="2584451" cy="879813"/>
            </p:xfrm>
            <a:graphic>
              <a:graphicData uri="http://schemas.openxmlformats.org/presentationml/2006/ole">
                <p:oleObj spid="_x0000_s99337" name="Equation" r:id="rId3" imgW="596880" imgH="203040" progId="Equation.3">
                  <p:embed/>
                </p:oleObj>
              </a:graphicData>
            </a:graphic>
          </p:graphicFrame>
          <p:sp>
            <p:nvSpPr>
              <p:cNvPr id="19" name="TextBox 18"/>
              <p:cNvSpPr txBox="1"/>
              <p:nvPr/>
            </p:nvSpPr>
            <p:spPr>
              <a:xfrm>
                <a:off x="3352800" y="1929825"/>
                <a:ext cx="320040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BD" sz="4000" dirty="0" smtClean="0">
                    <a:latin typeface="Times New Roman" pitchFamily="18" charset="0"/>
                    <a:cs typeface="Times New Roman" pitchFamily="18" charset="0"/>
                  </a:rPr>
                  <a:t>,</a:t>
                </a:r>
                <a:r>
                  <a:rPr lang="en-US" sz="4000" dirty="0" smtClean="0">
                    <a:latin typeface="Times New Roman" pitchFamily="18" charset="0"/>
                    <a:cs typeface="Times New Roman" pitchFamily="18" charset="0"/>
                  </a:rPr>
                  <a:t>20  </a:t>
                </a:r>
                <a:r>
                  <a:rPr lang="bn-BD" sz="4000" dirty="0" smtClean="0">
                    <a:latin typeface="NikoshBAN" pitchFamily="2" charset="0"/>
                    <a:cs typeface="NikoshBAN" pitchFamily="2" charset="0"/>
                  </a:rPr>
                  <a:t>এর গুণনীয়ক</a:t>
                </a:r>
                <a:endParaRPr lang="en-US" sz="4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aphicFrame>
          <p:nvGraphicFramePr>
            <p:cNvPr id="20" name="Object 19"/>
            <p:cNvGraphicFramePr>
              <a:graphicFrameLocks noChangeAspect="1"/>
            </p:cNvGraphicFramePr>
            <p:nvPr/>
          </p:nvGraphicFramePr>
          <p:xfrm flipV="1">
            <a:off x="6248400" y="1752600"/>
            <a:ext cx="457200" cy="914400"/>
          </p:xfrm>
          <a:graphic>
            <a:graphicData uri="http://schemas.openxmlformats.org/presentationml/2006/ole">
              <p:oleObj spid="_x0000_s99338" name="Equation" r:id="rId4" imgW="101520" imgH="203040" progId="Equation.3">
                <p:embed/>
              </p:oleObj>
            </a:graphicData>
          </a:graphic>
        </p:graphicFrame>
      </p:grpSp>
      <p:sp>
        <p:nvSpPr>
          <p:cNvPr id="21" name="TextBox 20"/>
          <p:cNvSpPr txBox="1"/>
          <p:nvPr/>
        </p:nvSpPr>
        <p:spPr>
          <a:xfrm>
            <a:off x="2438400" y="2832318"/>
            <a:ext cx="2895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এখানে 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20=1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 20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               =210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               =45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Mathematica1"/>
              </a:rPr>
              <a:t>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47800" y="450598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20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এর গুণনীয়কসমূহ: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1,2,4,5,10,20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447800" y="5181600"/>
            <a:ext cx="3971925" cy="533400"/>
            <a:chOff x="1447800" y="5181600"/>
            <a:chExt cx="3971925" cy="533400"/>
          </a:xfrm>
        </p:grpSpPr>
        <p:graphicFrame>
          <p:nvGraphicFramePr>
            <p:cNvPr id="23" name="Object 22"/>
            <p:cNvGraphicFramePr>
              <a:graphicFrameLocks noChangeAspect="1"/>
            </p:cNvGraphicFramePr>
            <p:nvPr/>
          </p:nvGraphicFramePr>
          <p:xfrm>
            <a:off x="2819400" y="5257800"/>
            <a:ext cx="2600325" cy="457200"/>
          </p:xfrm>
          <a:graphic>
            <a:graphicData uri="http://schemas.openxmlformats.org/presentationml/2006/ole">
              <p:oleObj spid="_x0000_s99339" name="Equation" r:id="rId5" imgW="1155600" imgH="203040" progId="Equation.3">
                <p:embed/>
              </p:oleObj>
            </a:graphicData>
          </a:graphic>
        </p:graphicFrame>
        <p:sp>
          <p:nvSpPr>
            <p:cNvPr id="11" name="TextBox 10"/>
            <p:cNvSpPr txBox="1"/>
            <p:nvPr/>
          </p:nvSpPr>
          <p:spPr>
            <a:xfrm>
              <a:off x="1447800" y="5181600"/>
              <a:ext cx="16764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dirty="0" smtClean="0">
                  <a:latin typeface="NikoshBAN" pitchFamily="2" charset="0"/>
                  <a:cs typeface="NikoshBAN" pitchFamily="2" charset="0"/>
                </a:rPr>
                <a:t>নির্ণেয় সেট:</a:t>
              </a:r>
              <a:endParaRPr lang="en-US" sz="28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1" grpId="0"/>
      <p:bldP spid="2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2972</TotalTime>
  <Words>646</Words>
  <Application>Microsoft Office PowerPoint</Application>
  <PresentationFormat>On-screen Show (4:3)</PresentationFormat>
  <Paragraphs>118</Paragraphs>
  <Slides>22</Slides>
  <Notes>0</Notes>
  <HiddenSlides>0</HiddenSlides>
  <MMClips>1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4" baseType="lpstr">
      <vt:lpstr>Trek</vt:lpstr>
      <vt:lpstr>Equation</vt:lpstr>
      <vt:lpstr>মাধ্যমিক গণিত</vt:lpstr>
      <vt:lpstr>Slide 2</vt:lpstr>
      <vt:lpstr>আজকের আলোচ্য বিষয়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ভিডিও চিত্রটি দেখ:</vt:lpstr>
      <vt:lpstr>Slide 17</vt:lpstr>
      <vt:lpstr>Slide 18</vt:lpstr>
      <vt:lpstr>Slide 19</vt:lpstr>
      <vt:lpstr> কোন প্রশ্ন থাকলে বল -</vt:lpstr>
      <vt:lpstr>Slide 21</vt:lpstr>
      <vt:lpstr>Slide 22</vt:lpstr>
    </vt:vector>
  </TitlesOfParts>
  <Company>pc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User</cp:lastModifiedBy>
  <cp:revision>452</cp:revision>
  <dcterms:created xsi:type="dcterms:W3CDTF">2012-05-22T02:53:26Z</dcterms:created>
  <dcterms:modified xsi:type="dcterms:W3CDTF">2013-01-13T06:27:39Z</dcterms:modified>
</cp:coreProperties>
</file>