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4" r:id="rId7"/>
    <p:sldId id="261" r:id="rId8"/>
    <p:sldId id="260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1" y="1676400"/>
            <a:ext cx="5562599" cy="1569660"/>
          </a:xfrm>
          <a:prstGeom prst="rect">
            <a:avLst/>
          </a:prstGeom>
          <a:solidFill>
            <a:srgbClr val="00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মূল্যায়ন</a:t>
            </a:r>
            <a:r>
              <a:rPr lang="en-US" sz="9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: </a:t>
            </a:r>
            <a:endParaRPr lang="en-US" sz="96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1295400"/>
            <a:ext cx="426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err="1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কবির</a:t>
            </a:r>
            <a:r>
              <a:rPr lang="en-US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জন্ম</a:t>
            </a:r>
            <a:r>
              <a:rPr lang="en-US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। </a:t>
            </a:r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সনেট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কাহাক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ে?</a:t>
            </a:r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স্বদেশ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প্রেম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কাহাক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</a:t>
            </a:r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066800"/>
            <a:ext cx="4267200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" pitchFamily="2" charset="0"/>
                <a:cs typeface="Nikosh" pitchFamily="2" charset="0"/>
              </a:rPr>
              <a:t>বাড়ির</a:t>
            </a:r>
            <a:r>
              <a:rPr lang="en-US" sz="6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6600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sz="6600" dirty="0" smtClean="0">
                <a:latin typeface="Nikosh" pitchFamily="2" charset="0"/>
                <a:cs typeface="Nikosh" pitchFamily="2" charset="0"/>
              </a:rPr>
              <a:t>:</a:t>
            </a:r>
            <a:endParaRPr lang="en-US" sz="66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28194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বা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নদীর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চিত্র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অংকন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ydrange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33400"/>
            <a:ext cx="7848600" cy="5791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514600" y="2133600"/>
            <a:ext cx="4235455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140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81000"/>
            <a:ext cx="7620000" cy="6019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286000" y="46482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48006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95600" y="4267200"/>
            <a:ext cx="3657600" cy="1569660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1"/>
            </a:solidFill>
          </a:ln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স্বাগতম</a:t>
            </a:r>
            <a:endParaRPr lang="en-US" sz="96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533400"/>
            <a:ext cx="441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u="sng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পরিচিত</a:t>
            </a:r>
            <a:r>
              <a:rPr lang="en-US" sz="6000" b="1" u="sng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ি </a:t>
            </a:r>
            <a:r>
              <a:rPr lang="en-US" sz="6000" b="1" u="sng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পর্ব</a:t>
            </a:r>
            <a:endParaRPr lang="en-US" sz="6000" b="1" u="sng" dirty="0">
              <a:solidFill>
                <a:srgbClr val="C0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1295400"/>
            <a:ext cx="7086600" cy="70788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tint val="66000"/>
                  <a:satMod val="160000"/>
                </a:schemeClr>
              </a:gs>
              <a:gs pos="50000">
                <a:schemeClr val="tx2">
                  <a:lumMod val="75000"/>
                  <a:tint val="44500"/>
                  <a:satMod val="160000"/>
                </a:schemeClr>
              </a:gs>
              <a:gs pos="100000">
                <a:schemeClr val="tx2">
                  <a:lumMod val="75000"/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মো: </a:t>
            </a:r>
            <a:r>
              <a:rPr lang="en-US" sz="40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মামুনুর</a:t>
            </a:r>
            <a:r>
              <a:rPr lang="en-US" sz="40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রশিদ</a:t>
            </a:r>
            <a:r>
              <a:rPr lang="en-US" sz="40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শিক্ষক</a:t>
            </a:r>
            <a:endParaRPr lang="en-US" sz="4000" b="1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2860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দাদুল</a:t>
            </a:r>
            <a:r>
              <a:rPr lang="en-US" sz="48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চকিয়</a:t>
            </a:r>
            <a:r>
              <a:rPr lang="en-US" sz="48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া </a:t>
            </a:r>
            <a:r>
              <a:rPr lang="en-US" sz="48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পাড়</a:t>
            </a:r>
            <a:r>
              <a:rPr lang="en-US" sz="48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া </a:t>
            </a:r>
            <a:r>
              <a:rPr lang="en-US" sz="48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উচ্চ</a:t>
            </a:r>
            <a:r>
              <a:rPr lang="en-US" sz="48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বিদ্যালয়</a:t>
            </a:r>
            <a:endParaRPr lang="en-US" sz="4800" b="1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276600"/>
            <a:ext cx="63246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বিষয়</a:t>
            </a:r>
            <a:r>
              <a:rPr lang="en-US" sz="72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: </a:t>
            </a:r>
            <a:r>
              <a:rPr lang="en-US" sz="7200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বাংল</a:t>
            </a:r>
            <a:r>
              <a:rPr lang="en-US" sz="72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া ১ম </a:t>
            </a:r>
            <a:r>
              <a:rPr lang="en-US" sz="7200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পত্র</a:t>
            </a:r>
            <a:endParaRPr lang="en-US" sz="7200" dirty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800600"/>
            <a:ext cx="7772400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শ্রেণ</a:t>
            </a:r>
            <a:r>
              <a:rPr lang="en-US" sz="60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ি : ১০ম, </a:t>
            </a:r>
            <a:r>
              <a:rPr lang="en-US" sz="60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তারিখ</a:t>
            </a:r>
            <a:r>
              <a:rPr lang="en-US" sz="60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: ০৩/০৭/১৩</a:t>
            </a:r>
            <a:endParaRPr lang="en-US" sz="60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MUN\Desktop\New folder\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81000"/>
            <a:ext cx="4191000" cy="2743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38200" y="32766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নদ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33528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ী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2" name="Picture 2" descr="C:\Users\MAMUN\Desktop\New folder\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96837"/>
            <a:ext cx="3824591" cy="2682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066800"/>
            <a:ext cx="5867400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*</a:t>
            </a:r>
            <a:r>
              <a:rPr lang="en-US" sz="80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পাঠ</a:t>
            </a:r>
            <a:r>
              <a:rPr lang="en-US" sz="80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শিরোনাম</a:t>
            </a:r>
            <a:r>
              <a:rPr lang="en-US" sz="80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*</a:t>
            </a:r>
            <a:endParaRPr lang="en-US" sz="8000" dirty="0">
              <a:solidFill>
                <a:srgbClr val="C0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8001000" cy="221599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38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কপোতাক্ষ</a:t>
            </a:r>
            <a:r>
              <a:rPr lang="en-US" sz="13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138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নদ</a:t>
            </a:r>
            <a:endParaRPr lang="en-US" sz="138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886200"/>
            <a:ext cx="838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err="1" smtClean="0">
                <a:latin typeface="Nikosh" pitchFamily="2" charset="0"/>
                <a:cs typeface="Nikosh" pitchFamily="2" charset="0"/>
              </a:rPr>
              <a:t>মাইকেল</a:t>
            </a:r>
            <a:r>
              <a:rPr lang="en-US" sz="8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800" b="1" dirty="0" err="1" smtClean="0">
                <a:latin typeface="Nikosh" pitchFamily="2" charset="0"/>
                <a:cs typeface="Nikosh" pitchFamily="2" charset="0"/>
              </a:rPr>
              <a:t>মধুসূদন</a:t>
            </a:r>
            <a:r>
              <a:rPr lang="en-US" sz="8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800" b="1" dirty="0" err="1" smtClean="0">
                <a:latin typeface="Nikosh" pitchFamily="2" charset="0"/>
                <a:cs typeface="Nikosh" pitchFamily="2" charset="0"/>
              </a:rPr>
              <a:t>দত্ত</a:t>
            </a:r>
            <a:endParaRPr lang="en-US" sz="8800" b="1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304800"/>
            <a:ext cx="441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u="sng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কবির</a:t>
            </a:r>
            <a:r>
              <a:rPr lang="en-US" sz="6000" u="sng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u="sng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ছব</a:t>
            </a:r>
            <a:r>
              <a:rPr lang="en-US" sz="6000" u="sng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ি </a:t>
            </a:r>
            <a:endParaRPr lang="en-US" sz="6000" u="sng" dirty="0">
              <a:solidFill>
                <a:srgbClr val="C0000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2050" name="Picture 2" descr="C:\Users\MAMUN\Desktop\New folder\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524001"/>
            <a:ext cx="4114800" cy="3657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38400" y="54102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মাইকেল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মধুসূদন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দত্ত</a:t>
            </a:r>
            <a:endParaRPr lang="en-US" sz="5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6096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শিখন</a:t>
            </a:r>
            <a:r>
              <a:rPr lang="en-US" sz="54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ফল</a:t>
            </a:r>
            <a:r>
              <a:rPr lang="en-US" sz="54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: </a:t>
            </a:r>
            <a:endParaRPr lang="en-US" sz="5400" dirty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এই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পাঠ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সমাপ্ত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করল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শিক্ষার্থীর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া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জানত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পারব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ে</a:t>
            </a:r>
            <a:endParaRPr lang="en-US" sz="4000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971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কব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ি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পরিচিত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ি।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35814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নদীর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মধ্য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পার্থক্য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জানব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1148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সনেট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সম্পর্ক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জানত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পারব</a:t>
            </a:r>
            <a:r>
              <a:rPr lang="en-US" sz="4000" smtClean="0">
                <a:latin typeface="Nikosh" pitchFamily="2" charset="0"/>
                <a:cs typeface="Nikosh" pitchFamily="2" charset="0"/>
              </a:rPr>
              <a:t>ে।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724400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স্বদেশের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প্রত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ি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ভালবাস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া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জন্ম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নিব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ে।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6477000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দলীয়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:</a:t>
            </a:r>
            <a:endParaRPr lang="en-US" sz="8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438400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কপোতাক্ষ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কবিতার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মূল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বিষয়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আলোচন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া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339</TotalTime>
  <Words>128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MAMUN</dc:creator>
  <cp:lastModifiedBy>MAMUN</cp:lastModifiedBy>
  <cp:revision>59</cp:revision>
  <dcterms:created xsi:type="dcterms:W3CDTF">2006-08-16T00:00:00Z</dcterms:created>
  <dcterms:modified xsi:type="dcterms:W3CDTF">2013-07-05T09:57:30Z</dcterms:modified>
</cp:coreProperties>
</file>