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6" r:id="rId4"/>
    <p:sldId id="277" r:id="rId5"/>
    <p:sldId id="267" r:id="rId6"/>
    <p:sldId id="268" r:id="rId7"/>
    <p:sldId id="269" r:id="rId8"/>
    <p:sldId id="270" r:id="rId9"/>
    <p:sldId id="258" r:id="rId10"/>
    <p:sldId id="259" r:id="rId11"/>
    <p:sldId id="261" r:id="rId12"/>
    <p:sldId id="262" r:id="rId13"/>
    <p:sldId id="263" r:id="rId14"/>
    <p:sldId id="264" r:id="rId15"/>
    <p:sldId id="275" r:id="rId16"/>
    <p:sldId id="265" r:id="rId17"/>
    <p:sldId id="271" r:id="rId18"/>
    <p:sldId id="27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8A414-71DF-473C-8B28-DAAF94D656CD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CAA3D-11F0-4902-9BF0-5893E7746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0330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D3EB1-B2B5-46A2-AEF5-07C7C764240D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DE746-9D3C-4C19-AF4C-B4509B581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2063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DE746-9D3C-4C19-AF4C-B4509B581F5F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57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DE746-9D3C-4C19-AF4C-B4509B581F5F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14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0DE746-9D3C-4C19-AF4C-B4509B581F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5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9C1CEDA-8B14-44F0-A535-CF1583B159AC}" type="datetime1">
              <a:rPr lang="en-US" smtClean="0"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677A-5BF7-4DB7-9E85-CBF224132B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7EBA-921E-40F0-80F6-2B9EC9F73741}" type="datetime1">
              <a:rPr lang="en-US" smtClean="0"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677A-5BF7-4DB7-9E85-CBF224132B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A646-6BF7-44ED-9D9F-35DF9EE27FC4}" type="datetime1">
              <a:rPr lang="en-US" smtClean="0"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677A-5BF7-4DB7-9E85-CBF224132B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FD03-0FED-4938-B747-447E9DEE4107}" type="datetime1">
              <a:rPr lang="en-US" smtClean="0"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677A-5BF7-4DB7-9E85-CBF224132B0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4E37-0F47-4014-8B42-2C3B24853ED8}" type="datetime1">
              <a:rPr lang="en-US" smtClean="0"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677A-5BF7-4DB7-9E85-CBF224132B0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9AB9-C9AB-4728-B4FC-393C04FC04C1}" type="datetime1">
              <a:rPr lang="en-US" smtClean="0"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677A-5BF7-4DB7-9E85-CBF224132B0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A9D8-83EC-4F60-8726-53E3D7DDC84A}" type="datetime1">
              <a:rPr lang="en-US" smtClean="0"/>
              <a:t>7/4/2013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677A-5BF7-4DB7-9E85-CBF224132B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1FE1-147B-4F13-84E1-C7415D484ED1}" type="datetime1">
              <a:rPr lang="en-US" smtClean="0"/>
              <a:t>7/4/2013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677A-5BF7-4DB7-9E85-CBF224132B0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3F2E-5289-47D7-994E-42CF0E832D0E}" type="datetime1">
              <a:rPr lang="en-US" smtClean="0"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677A-5BF7-4DB7-9E85-CBF224132B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0FDA-4529-43B5-943B-C3396FE53341}" type="datetime1">
              <a:rPr lang="en-US" smtClean="0"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677A-5BF7-4DB7-9E85-CBF224132B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69DA-02D9-451B-9D78-513C045F4C66}" type="datetime1">
              <a:rPr lang="en-US" smtClean="0"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677A-5BF7-4DB7-9E85-CBF224132B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21A443C-02B7-4FED-95C2-3352D741DC8F}" type="datetime1">
              <a:rPr lang="en-US" smtClean="0"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7ED677A-5BF7-4DB7-9E85-CBF224132B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5068669"/>
            <a:ext cx="1295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677A-5BF7-4DB7-9E85-CBF224132B0E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C:\Users\DOEL\Desktop\gate\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48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2514600"/>
            <a:ext cx="3860351" cy="15696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 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677A-5BF7-4DB7-9E85-CBF224132B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2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819400" y="2606814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38600" y="1921014"/>
            <a:ext cx="0" cy="1447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38600" y="1921014"/>
            <a:ext cx="1143000" cy="723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038600" y="2644914"/>
            <a:ext cx="1143000" cy="723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181600" y="2475194"/>
            <a:ext cx="304800" cy="3048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5" idx="6"/>
          </p:cNvCxnSpPr>
          <p:nvPr/>
        </p:nvCxnSpPr>
        <p:spPr>
          <a:xfrm>
            <a:off x="5486400" y="2627594"/>
            <a:ext cx="838200" cy="17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321627" y="3711714"/>
            <a:ext cx="25146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Gate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95400" y="2263914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40" name="TextBox 39"/>
          <p:cNvSpPr txBox="1"/>
          <p:nvPr/>
        </p:nvSpPr>
        <p:spPr>
          <a:xfrm>
            <a:off x="1808018" y="2263914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</a:t>
            </a:r>
            <a:endParaRPr lang="en-US" sz="3600" dirty="0"/>
          </a:p>
        </p:txBody>
      </p:sp>
      <p:sp>
        <p:nvSpPr>
          <p:cNvPr id="41" name="TextBox 40"/>
          <p:cNvSpPr txBox="1"/>
          <p:nvPr/>
        </p:nvSpPr>
        <p:spPr>
          <a:xfrm>
            <a:off x="2362200" y="2263914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42" name="TextBox 41"/>
          <p:cNvSpPr txBox="1"/>
          <p:nvPr/>
        </p:nvSpPr>
        <p:spPr>
          <a:xfrm>
            <a:off x="6400800" y="2263913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913418" y="2263913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</a:t>
            </a:r>
            <a:endParaRPr lang="en-US" sz="3600" dirty="0"/>
          </a:p>
        </p:txBody>
      </p:sp>
      <p:sp>
        <p:nvSpPr>
          <p:cNvPr id="44" name="TextBox 43"/>
          <p:cNvSpPr txBox="1"/>
          <p:nvPr/>
        </p:nvSpPr>
        <p:spPr>
          <a:xfrm>
            <a:off x="7467600" y="2263913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295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7" grpId="0" animBg="1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2" t="31042" r="14971" b="14412"/>
          <a:stretch/>
        </p:blipFill>
        <p:spPr>
          <a:xfrm>
            <a:off x="1676400" y="2867891"/>
            <a:ext cx="5410200" cy="170410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76400" y="2567831"/>
            <a:ext cx="87976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I/P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28456" y="2567831"/>
            <a:ext cx="789709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 O/P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4165" y="3352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56165" y="3352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56165" y="38862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1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28800" y="3879273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0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57401" y="1258669"/>
            <a:ext cx="510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গেটের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সত্যক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14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27" y="1206036"/>
            <a:ext cx="2971800" cy="705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296" y="1078714"/>
            <a:ext cx="3378200" cy="4407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25" y="2743200"/>
            <a:ext cx="1682750" cy="135581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184275" y="2971800"/>
            <a:ext cx="7969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84275" y="3733800"/>
            <a:ext cx="7969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84275" y="3337978"/>
            <a:ext cx="7969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04912" y="3337978"/>
            <a:ext cx="7969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0" y="2667000"/>
            <a:ext cx="42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3045590"/>
            <a:ext cx="42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441412"/>
            <a:ext cx="42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4225925" y="3045589"/>
            <a:ext cx="42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Z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4710546" y="2432139"/>
            <a:ext cx="42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6400" y="2435515"/>
            <a:ext cx="42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48400" y="2438400"/>
            <a:ext cx="42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39000" y="2440506"/>
            <a:ext cx="42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9000" y="2761771"/>
            <a:ext cx="42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39000" y="3091664"/>
            <a:ext cx="42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38999" y="3411439"/>
            <a:ext cx="42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34545" y="2777835"/>
            <a:ext cx="42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33388" y="3072313"/>
            <a:ext cx="42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43338" y="3413194"/>
            <a:ext cx="42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89712" y="2794683"/>
            <a:ext cx="42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10208" y="3086165"/>
            <a:ext cx="42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24063" y="3413194"/>
            <a:ext cx="42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31604" y="3414067"/>
            <a:ext cx="42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10545" y="2782345"/>
            <a:ext cx="42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34353" y="3086165"/>
            <a:ext cx="42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710834" y="4267200"/>
            <a:ext cx="42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734353" y="4647161"/>
            <a:ext cx="42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493614" y="4647161"/>
            <a:ext cx="42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489138" y="4262087"/>
            <a:ext cx="42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238709" y="4292025"/>
            <a:ext cx="42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238709" y="4647160"/>
            <a:ext cx="42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283325" y="4665317"/>
            <a:ext cx="42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248400" y="4287980"/>
            <a:ext cx="42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710834" y="3810000"/>
            <a:ext cx="42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486399" y="3806628"/>
            <a:ext cx="42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260807" y="3806628"/>
            <a:ext cx="42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238709" y="3806627"/>
            <a:ext cx="42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734353" y="4926480"/>
            <a:ext cx="42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493614" y="4954190"/>
            <a:ext cx="42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283324" y="4939547"/>
            <a:ext cx="42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240003" y="4953000"/>
            <a:ext cx="42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8245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4" grpId="0"/>
      <p:bldP spid="72" grpId="0"/>
      <p:bldP spid="73" grpId="0"/>
      <p:bldP spid="74" grpId="0"/>
      <p:bldP spid="85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1" grpId="0"/>
      <p:bldP spid="102" grpId="0"/>
      <p:bldP spid="103" grpId="0"/>
      <p:bldP spid="1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t="17295" r="59614"/>
          <a:stretch/>
        </p:blipFill>
        <p:spPr>
          <a:xfrm>
            <a:off x="1468582" y="2438399"/>
            <a:ext cx="2608515" cy="27799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7"/>
          <a:stretch/>
        </p:blipFill>
        <p:spPr>
          <a:xfrm>
            <a:off x="4419600" y="2438399"/>
            <a:ext cx="3482748" cy="27799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2057401" y="1258669"/>
            <a:ext cx="510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অর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গেটের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সত্যক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সারণী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6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308746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308746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438400" y="362086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415426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438400" y="46482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683327" y="461146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683327" y="415426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683327" y="362086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3117273" y="308746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3117273" y="3620868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3117273" y="4188904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3117273" y="461146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8458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2765702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936" y="1295400"/>
            <a:ext cx="3320064" cy="1198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908702" y="1295400"/>
            <a:ext cx="663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08702" y="3429000"/>
            <a:ext cx="663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" name="TextBox 9"/>
          <p:cNvSpPr txBox="1"/>
          <p:nvPr/>
        </p:nvSpPr>
        <p:spPr>
          <a:xfrm>
            <a:off x="1916251" y="2667000"/>
            <a:ext cx="1219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AND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2630269"/>
            <a:ext cx="12192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NOT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937" y="3429000"/>
            <a:ext cx="3320064" cy="1285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38800" y="4876800"/>
            <a:ext cx="1524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NAND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64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2800" y="1287959"/>
            <a:ext cx="2090637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4400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589074"/>
            <a:ext cx="685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গেটের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INPUT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OR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গেটের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সত্যক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7800" y="4953000"/>
            <a:ext cx="2895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10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মিনিট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677A-5BF7-4DB7-9E85-CBF224132B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3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9450" y="1364159"/>
            <a:ext cx="257795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u="sng" dirty="0" err="1">
                <a:latin typeface="NikoshBAN" pitchFamily="2" charset="0"/>
                <a:cs typeface="NikoshBAN" pitchFamily="2" charset="0"/>
              </a:rPr>
              <a:t>জোড়ায়</a:t>
            </a:r>
            <a:r>
              <a:rPr lang="en-US" sz="44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u="sng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2477631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INPUT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গেটের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সত্যক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সারণী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4992469"/>
            <a:ext cx="30480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সময়-১০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মিনিট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677A-5BF7-4DB7-9E85-CBF224132B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314271"/>
            <a:ext cx="57912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কাজঃ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914471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INPUT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NOR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গেটের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সত্যক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সারণী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করে নিয়ে আসবে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677A-5BF7-4DB7-9E85-CBF224132B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209800"/>
            <a:ext cx="7239000" cy="14465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8800" b="1" dirty="0">
                <a:latin typeface="NikoshBAN" pitchFamily="2" charset="0"/>
                <a:cs typeface="NikoshBAN" pitchFamily="2" charset="0"/>
              </a:rPr>
              <a:t>আবার দেখা হবে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677A-5BF7-4DB7-9E85-CBF224132B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6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182469"/>
            <a:ext cx="22098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133600"/>
            <a:ext cx="7467600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মোঃ রাশেদুল ইসলাম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সহকারি শিক্ষক ( কম্পিউটার)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কাজিপুর আর,ডি হাই স্কুল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engineerrashed86@gmail.com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Cell No: 01724959013</a:t>
            </a: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677A-5BF7-4DB7-9E85-CBF224132B0E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40" y="2410549"/>
            <a:ext cx="916790" cy="12955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553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169855"/>
            <a:ext cx="4800600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শ্রেনীঃ নবম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সময়-৪০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smtClean="0">
                <a:latin typeface="NikoshBAN" pitchFamily="2" charset="0"/>
                <a:cs typeface="NikoshBAN" pitchFamily="2" charset="0"/>
              </a:rPr>
              <a:t>/০৭/২০১৩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ইং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1211759"/>
            <a:ext cx="2819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 পরিচিতি-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677A-5BF7-4DB7-9E85-CBF224132B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3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677A-5BF7-4DB7-9E85-CBF224132B0E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9200"/>
            <a:ext cx="6253753" cy="43698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5866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677A-5BF7-4DB7-9E85-CBF224132B0E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6477000" cy="4210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7209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677A-5BF7-4DB7-9E85-CBF224132B0E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0"/>
            <a:ext cx="5396873" cy="3733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0212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677A-5BF7-4DB7-9E85-CBF224132B0E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81200"/>
            <a:ext cx="6430343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9048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343561"/>
            <a:ext cx="5638800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7900" y="3359727"/>
            <a:ext cx="4648200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গেট</a:t>
            </a:r>
            <a:endParaRPr lang="bn-BD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677A-5BF7-4DB7-9E85-CBF224132B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1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2971800" y="1295400"/>
            <a:ext cx="3124200" cy="1066800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4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2706469"/>
            <a:ext cx="38100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এ পাঠ শেষে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শিক্ষাথীরা-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4510" y="3733800"/>
            <a:ext cx="660169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AutoNum type="arabicParenR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গেট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>
              <a:buFontTx/>
              <a:buAutoNum type="arabicParenR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সত্যক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সারনী সম্পর্কে বলতে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buFontTx/>
              <a:buAutoNum type="arabicParenR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গেটের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অংকন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677A-5BF7-4DB7-9E85-CBF224132B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4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838</TotalTime>
  <Words>232</Words>
  <Application>Microsoft Office PowerPoint</Application>
  <PresentationFormat>On-screen Show (4:3)</PresentationFormat>
  <Paragraphs>119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TSS</cp:lastModifiedBy>
  <cp:revision>169</cp:revision>
  <dcterms:created xsi:type="dcterms:W3CDTF">2013-06-30T03:57:18Z</dcterms:created>
  <dcterms:modified xsi:type="dcterms:W3CDTF">2013-07-04T06:49:20Z</dcterms:modified>
</cp:coreProperties>
</file>