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56" r:id="rId2"/>
    <p:sldId id="271" r:id="rId3"/>
    <p:sldId id="268" r:id="rId4"/>
    <p:sldId id="272" r:id="rId5"/>
    <p:sldId id="276" r:id="rId6"/>
    <p:sldId id="266" r:id="rId7"/>
    <p:sldId id="275" r:id="rId8"/>
    <p:sldId id="265" r:id="rId9"/>
    <p:sldId id="259" r:id="rId10"/>
    <p:sldId id="260" r:id="rId11"/>
    <p:sldId id="269" r:id="rId12"/>
    <p:sldId id="277" r:id="rId13"/>
    <p:sldId id="267" r:id="rId14"/>
    <p:sldId id="261" r:id="rId15"/>
    <p:sldId id="262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3" autoAdjust="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ADCA3-B521-402C-A19B-EEC049C68F21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BC277-9EE7-4C66-B518-0537286829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65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6BC277-9EE7-4C66-B518-0537286829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6BC277-9EE7-4C66-B518-05372868291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wav"/><Relationship Id="rId7" Type="http://schemas.openxmlformats.org/officeDocument/2006/relationships/image" Target="../media/image3.jpeg"/><Relationship Id="rId2" Type="http://schemas.microsoft.com/office/2007/relationships/media" Target="../media/media1.wav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71800" y="-609600"/>
            <a:ext cx="388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96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endParaRPr lang="en-US" sz="96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Audio 1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 cstate="print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  <p:pic>
        <p:nvPicPr>
          <p:cNvPr id="4" name="Picture 3" descr="Hydrangea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5800" y="1905000"/>
            <a:ext cx="7620000" cy="4953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06424410"/>
      </p:ext>
    </p:extLst>
  </p:cSld>
  <p:clrMapOvr>
    <a:masterClrMapping/>
  </p:clrMapOvr>
  <p:transition spd="slow" advTm="193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6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371600"/>
            <a:ext cx="9144000" cy="45243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</a:rPr>
              <a:t>‘</a:t>
            </a:r>
            <a:r>
              <a:rPr lang="bn-BD" sz="2400" dirty="0" smtClean="0">
                <a:solidFill>
                  <a:srgbClr val="002060"/>
                </a:solidFill>
              </a:rPr>
              <a:t>কারক” শব্দটির অর্থ  যা ক্রিয়া সম্পাদন করে।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বাক্যস্থিত ক্রিয়া পদের সংগে নাম পদের যে সম্পর্ক তাকে কারক বলে।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অর্থাৎ কর্তা যাহা করে তকেই কারক বলে।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যেমন –</a:t>
            </a:r>
            <a:r>
              <a:rPr lang="bn-BD" sz="2400" b="1" dirty="0" smtClean="0">
                <a:solidFill>
                  <a:srgbClr val="002060"/>
                </a:solidFill>
              </a:rPr>
              <a:t>পাগলে</a:t>
            </a:r>
            <a:r>
              <a:rPr lang="bn-BD" sz="2400" dirty="0" smtClean="0">
                <a:solidFill>
                  <a:srgbClr val="002060"/>
                </a:solidFill>
              </a:rPr>
              <a:t>  কি না বলে।</a:t>
            </a:r>
          </a:p>
          <a:p>
            <a:r>
              <a:rPr lang="bn-BD" sz="2400" b="1" dirty="0" smtClean="0">
                <a:solidFill>
                  <a:srgbClr val="002060"/>
                </a:solidFill>
              </a:rPr>
              <a:t>দ্বীনে</a:t>
            </a:r>
            <a:r>
              <a:rPr lang="bn-BD" sz="2400" dirty="0" smtClean="0">
                <a:solidFill>
                  <a:srgbClr val="002060"/>
                </a:solidFill>
              </a:rPr>
              <a:t> দয়া কর । ইত্যাদি</a:t>
            </a:r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bn-BD" sz="2400" dirty="0" smtClean="0">
                <a:solidFill>
                  <a:srgbClr val="002060"/>
                </a:solidFill>
              </a:rPr>
              <a:t>কারক ছয় প্রকার –যথাঃ ১। কর্তৃকারক 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                            ২।কর্মকারক 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                            ৩।করন কারক 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                             ৪।সম্পাদান কারক      </a:t>
            </a:r>
          </a:p>
          <a:p>
            <a:r>
              <a:rPr lang="bn-BD" sz="2400" dirty="0" smtClean="0">
                <a:solidFill>
                  <a:srgbClr val="002060"/>
                </a:solidFill>
              </a:rPr>
              <a:t>                             ৫।অপাদান কারক </a:t>
            </a:r>
          </a:p>
          <a:p>
            <a:r>
              <a:rPr lang="bn-BD" sz="2400" dirty="0">
                <a:solidFill>
                  <a:srgbClr val="002060"/>
                </a:solidFill>
              </a:rPr>
              <a:t> </a:t>
            </a:r>
            <a:r>
              <a:rPr lang="bn-BD" sz="2400" dirty="0" smtClean="0">
                <a:solidFill>
                  <a:srgbClr val="002060"/>
                </a:solidFill>
              </a:rPr>
              <a:t>                            ৬। অধিকরন কারক </a:t>
            </a:r>
          </a:p>
          <a:p>
            <a:r>
              <a:rPr lang="bn-BD" sz="2400" dirty="0">
                <a:solidFill>
                  <a:srgbClr val="002060"/>
                </a:solidFill>
              </a:rPr>
              <a:t> </a:t>
            </a:r>
            <a:r>
              <a:rPr lang="bn-BD" sz="2400" dirty="0" smtClean="0">
                <a:solidFill>
                  <a:srgbClr val="002060"/>
                </a:solidFill>
              </a:rPr>
              <a:t>                                                       </a:t>
            </a:r>
            <a:r>
              <a:rPr lang="bn-BD" sz="2400" dirty="0" smtClean="0">
                <a:solidFill>
                  <a:srgbClr val="00B0F0"/>
                </a:solidFill>
              </a:rPr>
              <a:t>       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3810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002754"/>
      </p:ext>
    </p:extLst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317" y="710037"/>
            <a:ext cx="313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24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শিক্ষক ক্লাসে পড়াচ্ছেন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72" y="2997139"/>
            <a:ext cx="3270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২।ছেলেরা বল খেলছে 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953" y="5402462"/>
            <a:ext cx="2247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।গরু মই টানে।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723" y="4775147"/>
            <a:ext cx="2812677" cy="18649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08" y="2401346"/>
            <a:ext cx="3455392" cy="18286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723" y="30016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95306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15879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dirty="0" smtClean="0"/>
              <a:t>৪। দীনে  দয়া কর।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2563091"/>
            <a:ext cx="6446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৫।মেঘ হতে </a:t>
            </a:r>
            <a:r>
              <a:rPr lang="bn-BD" dirty="0" smtClean="0"/>
              <a:t>বৃষ্টি   </a:t>
            </a:r>
            <a:r>
              <a:rPr lang="bn-BD" dirty="0" smtClean="0"/>
              <a:t>হয়।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5527" y="4909066"/>
            <a:ext cx="5262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৬।বনে বাঘ আছে।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545" y="294235"/>
            <a:ext cx="1600200" cy="20794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090" y="2563091"/>
            <a:ext cx="2152650" cy="2124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216" y="5005864"/>
            <a:ext cx="2543175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92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10211"/>
            <a:ext cx="7924800" cy="487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86996"/>
      </p:ext>
    </p:extLst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0" y="341668"/>
            <a:ext cx="1981200" cy="46166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400" b="1" dirty="0" smtClean="0"/>
              <a:t> দলীয় কাজ 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83820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accent2"/>
                </a:solidFill>
              </a:rPr>
              <a:t>একটি বাক্যে ছয়টি কারকের উদাহরন দাও।</a:t>
            </a:r>
            <a:endParaRPr lang="en-US" sz="3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29623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152400"/>
            <a:ext cx="2209800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701463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কারক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কাকে 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কারক কত প্রকার ও কি কি উদাহরণ সহ লিখ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430704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3733800"/>
            <a:ext cx="6477000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70C0"/>
                </a:solidFill>
              </a:rPr>
              <a:t>সবাইকে ধন্যবাদ</a:t>
            </a:r>
            <a:endParaRPr lang="en-US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79364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9144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আমির হোসেন 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সিনিয়র শিক্ষক 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আবিরপাড়া মাধ্যমিক বিদ্যানিকেতণ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6687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সোনাইমুড়ী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; </a:t>
            </a:r>
            <a:r>
              <a:rPr lang="en-US" sz="3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নোয়াখালী</a:t>
            </a:r>
            <a:r>
              <a:rPr lang="en-US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0"/>
            <a:ext cx="36576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2989"/>
      </p:ext>
    </p:extLst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533400"/>
            <a:ext cx="67818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99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838200"/>
            <a:ext cx="7772400" cy="4848837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0"/>
            <a:ext cx="7162800" cy="5715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57200"/>
            <a:ext cx="4880263" cy="3124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81000"/>
            <a:ext cx="6019800" cy="449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34066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599"/>
            <a:ext cx="7239000" cy="5263467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219200"/>
            <a:ext cx="4434168" cy="28716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1000" y="5860473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১ ।ক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5777346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229143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7924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শ্রেনী দশম</a:t>
            </a: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- 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দ্বিতীয় পত্র</a:t>
            </a:r>
          </a:p>
          <a:p>
            <a:pPr algn="ctr"/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পাঠ-কারক ও বিভক্তি</a:t>
            </a:r>
            <a:endParaRPr lang="en-US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3048000"/>
            <a:ext cx="32004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296110"/>
      </p:ext>
    </p:extLst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909</TotalTime>
  <Words>169</Words>
  <Application>Microsoft Office PowerPoint</Application>
  <PresentationFormat>On-screen Show (4:3)</PresentationFormat>
  <Paragraphs>37</Paragraphs>
  <Slides>16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108</cp:revision>
  <dcterms:created xsi:type="dcterms:W3CDTF">2006-08-16T00:00:00Z</dcterms:created>
  <dcterms:modified xsi:type="dcterms:W3CDTF">2013-07-07T04:45:11Z</dcterms:modified>
</cp:coreProperties>
</file>