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7" r:id="rId2"/>
    <p:sldId id="260" r:id="rId3"/>
    <p:sldId id="274" r:id="rId4"/>
    <p:sldId id="266" r:id="rId5"/>
    <p:sldId id="275" r:id="rId6"/>
    <p:sldId id="270" r:id="rId7"/>
    <p:sldId id="276" r:id="rId8"/>
    <p:sldId id="258" r:id="rId9"/>
    <p:sldId id="259" r:id="rId10"/>
    <p:sldId id="271" r:id="rId11"/>
    <p:sldId id="277" r:id="rId12"/>
    <p:sldId id="267" r:id="rId13"/>
    <p:sldId id="268" r:id="rId14"/>
    <p:sldId id="269" r:id="rId15"/>
    <p:sldId id="261" r:id="rId16"/>
    <p:sldId id="262" r:id="rId17"/>
    <p:sldId id="263" r:id="rId18"/>
    <p:sldId id="26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2051" autoAdjust="0"/>
  </p:normalViewPr>
  <p:slideViewPr>
    <p:cSldViewPr>
      <p:cViewPr>
        <p:scale>
          <a:sx n="60" d="100"/>
          <a:sy n="60" d="100"/>
        </p:scale>
        <p:origin x="-702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C1BE4-709C-4457-B61A-7E4C5BBD8D42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A851E1-47DF-43C5-8B9E-B1CC6DF96B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851E1-47DF-43C5-8B9E-B1CC6DF96BF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A851E1-47DF-43C5-8B9E-B1CC6DF96BF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2828836"/>
            <a:ext cx="4572000" cy="25545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মারজাহান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বেগম</a:t>
            </a:r>
            <a:endParaRPr lang="en-US" sz="4000" b="1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সিনিয়র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4000" b="1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বজরা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সোনাইমুড়ী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; 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নোয়াখালী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.</a:t>
            </a:r>
            <a:endParaRPr lang="en-US" sz="4000" dirty="0">
              <a:solidFill>
                <a:schemeClr val="tx1"/>
              </a:solidFill>
            </a:endParaRPr>
          </a:p>
        </p:txBody>
      </p:sp>
      <p:pic>
        <p:nvPicPr>
          <p:cNvPr id="6" name="Picture 5" descr="Tulip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0" y="609600"/>
            <a:ext cx="2540000" cy="19050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762000"/>
            <a:ext cx="4168555" cy="390048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52600" y="5257800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/>
              <a:t>প্রানি</a:t>
            </a:r>
            <a:r>
              <a:rPr lang="en-US" sz="4800" dirty="0" smtClean="0"/>
              <a:t> </a:t>
            </a:r>
            <a:r>
              <a:rPr lang="en-US" sz="4800" dirty="0" err="1" smtClean="0"/>
              <a:t>কোষ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72200" y="6172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উদ্ভিদ</a:t>
            </a:r>
            <a:r>
              <a:rPr lang="en-US" dirty="0" smtClean="0"/>
              <a:t> </a:t>
            </a:r>
            <a:r>
              <a:rPr lang="en-US" dirty="0" err="1" smtClean="0"/>
              <a:t>কোষ</a:t>
            </a:r>
            <a:endParaRPr lang="en-US" dirty="0"/>
          </a:p>
        </p:txBody>
      </p:sp>
      <p:pic>
        <p:nvPicPr>
          <p:cNvPr id="5" name="Picture 4" descr="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114300"/>
            <a:ext cx="8572499" cy="586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04800"/>
            <a:ext cx="6597135" cy="391402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19400" y="46482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নিউক্লিয়াস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57200"/>
            <a:ext cx="4562475" cy="466523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62000" y="5791200"/>
            <a:ext cx="518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মাইটোকন্ডিয়া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533400"/>
            <a:ext cx="4132361" cy="4191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52600" y="5257800"/>
            <a:ext cx="457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পাস্টিড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05000" y="1143000"/>
            <a:ext cx="5562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শিক্ষাথীরা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২টি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বিভক্ত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উদ্ভিদ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কোষের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আকঁবে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295400"/>
            <a:ext cx="6934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১কোষ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২নিউক্লিয়াস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কোথায়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৩উদ্ভিদ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কোষের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খাদ্য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প্রস্ত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তকারী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অঙ্গের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304800"/>
            <a:ext cx="480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14400"/>
            <a:ext cx="701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কাজ-উদ্ভিদ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কোষের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চিহ্নিত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এঁকে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আনবে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524000"/>
            <a:ext cx="731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Chrysanthemu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2971800" y="2743200"/>
            <a:ext cx="3429000" cy="24063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777" y="223631"/>
            <a:ext cx="6213423" cy="411976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67000" y="510540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/>
              <a:t>দেয়াল</a:t>
            </a:r>
            <a:r>
              <a:rPr lang="en-US" sz="3600" dirty="0" smtClean="0"/>
              <a:t> </a:t>
            </a:r>
            <a:r>
              <a:rPr lang="en-US" sz="3600" dirty="0" err="1" smtClean="0"/>
              <a:t>ইট</a:t>
            </a:r>
            <a:r>
              <a:rPr lang="en-US" sz="3600" dirty="0" smtClean="0"/>
              <a:t> </a:t>
            </a:r>
            <a:r>
              <a:rPr lang="en-US" sz="3600" dirty="0" err="1" smtClean="0"/>
              <a:t>দিয়ে</a:t>
            </a:r>
            <a:r>
              <a:rPr lang="en-US" sz="3600" dirty="0" smtClean="0"/>
              <a:t>  </a:t>
            </a:r>
            <a:r>
              <a:rPr lang="en-US" sz="3600" dirty="0" err="1" smtClean="0"/>
              <a:t>তৈরী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05200" y="-1143000"/>
            <a:ext cx="685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191000" y="-1143000"/>
            <a:ext cx="685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00400" y="-762000"/>
            <a:ext cx="685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886200" y="-762000"/>
            <a:ext cx="685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0" y="-762000"/>
            <a:ext cx="685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257800" y="-762000"/>
            <a:ext cx="685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876800" y="-1143000"/>
            <a:ext cx="685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562600" y="-1143000"/>
            <a:ext cx="685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581400" y="-381000"/>
            <a:ext cx="685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267200" y="-381000"/>
            <a:ext cx="685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953000" y="-381000"/>
            <a:ext cx="685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638800" y="-381000"/>
            <a:ext cx="685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895600" y="-381000"/>
            <a:ext cx="685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133600" y="-1143000"/>
            <a:ext cx="685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819400" y="-1143000"/>
            <a:ext cx="685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514600" y="-762000"/>
            <a:ext cx="6858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2133600" y="-762000"/>
            <a:ext cx="3810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133600" y="-381000"/>
            <a:ext cx="7620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1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3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3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2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 flipH="1" flipV="1">
            <a:off x="685800" y="0"/>
            <a:ext cx="3932349" cy="62740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 rot="10800000" flipV="1">
            <a:off x="1219200" y="5987534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মানব</a:t>
            </a:r>
            <a:r>
              <a:rPr lang="en-US" dirty="0" smtClean="0"/>
              <a:t> </a:t>
            </a:r>
            <a:r>
              <a:rPr lang="en-US" dirty="0" err="1" smtClean="0"/>
              <a:t>দেহ</a:t>
            </a:r>
            <a:r>
              <a:rPr lang="en-US" dirty="0" smtClean="0"/>
              <a:t> </a:t>
            </a:r>
            <a:r>
              <a:rPr lang="en-US" dirty="0" err="1" smtClean="0"/>
              <a:t>কোষ</a:t>
            </a:r>
            <a:r>
              <a:rPr lang="en-US" dirty="0" smtClean="0"/>
              <a:t> </a:t>
            </a:r>
            <a:r>
              <a:rPr lang="en-US" dirty="0" err="1" smtClean="0"/>
              <a:t>দিয়ে</a:t>
            </a:r>
            <a:r>
              <a:rPr lang="en-US" dirty="0" smtClean="0"/>
              <a:t> </a:t>
            </a:r>
            <a:r>
              <a:rPr lang="en-US" dirty="0" err="1" smtClean="0"/>
              <a:t>গঠিত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629400" y="762000"/>
            <a:ext cx="1600200" cy="1219200"/>
            <a:chOff x="1371600" y="1828800"/>
            <a:chExt cx="2895600" cy="1981200"/>
          </a:xfrm>
        </p:grpSpPr>
        <p:sp>
          <p:nvSpPr>
            <p:cNvPr id="5" name="Oval 4"/>
            <p:cNvSpPr/>
            <p:nvPr/>
          </p:nvSpPr>
          <p:spPr>
            <a:xfrm>
              <a:off x="2057400" y="2362200"/>
              <a:ext cx="762000" cy="533400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600200" y="2819400"/>
              <a:ext cx="762000" cy="533400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362200" y="2819400"/>
              <a:ext cx="762000" cy="533400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981200" y="3200400"/>
              <a:ext cx="762000" cy="533400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2819400" y="2362200"/>
              <a:ext cx="762000" cy="533400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2743200" y="3276600"/>
              <a:ext cx="762000" cy="533400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3124200" y="2819400"/>
              <a:ext cx="762000" cy="533400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3505200" y="3276600"/>
              <a:ext cx="762000" cy="533400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371600" y="2286000"/>
              <a:ext cx="762000" cy="533400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200400" y="1905000"/>
              <a:ext cx="762000" cy="533400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752600" y="1828800"/>
              <a:ext cx="762000" cy="533400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438400" y="1905000"/>
              <a:ext cx="762000" cy="533400"/>
            </a:xfrm>
            <a:prstGeom prst="ellipse">
              <a:avLst/>
            </a:prstGeom>
            <a:blipFill>
              <a:blip r:embed="rId3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8" name="Elbow Connector 17"/>
          <p:cNvCxnSpPr/>
          <p:nvPr/>
        </p:nvCxnSpPr>
        <p:spPr>
          <a:xfrm flipV="1">
            <a:off x="2667000" y="1219200"/>
            <a:ext cx="3886200" cy="1600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086600" y="2362200"/>
            <a:ext cx="129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অসংখ্য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কোষ</a:t>
            </a:r>
            <a:endParaRPr lang="en-US" sz="20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9490" y="533400"/>
            <a:ext cx="5227236" cy="4891087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818147" y="835269"/>
            <a:ext cx="401053" cy="225669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577516" y="1028700"/>
            <a:ext cx="401053" cy="225669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978568" y="1028700"/>
            <a:ext cx="401053" cy="225669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778042" y="1189892"/>
            <a:ext cx="401053" cy="225669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219200" y="835269"/>
            <a:ext cx="401053" cy="225669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179095" y="1222131"/>
            <a:ext cx="401053" cy="225669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379621" y="1028700"/>
            <a:ext cx="401053" cy="225669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580147" y="1222131"/>
            <a:ext cx="401053" cy="225669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57200" y="803031"/>
            <a:ext cx="401053" cy="225669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419726" y="641838"/>
            <a:ext cx="401053" cy="225669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57726" y="609600"/>
            <a:ext cx="401053" cy="225669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018674" y="641838"/>
            <a:ext cx="401053" cy="225669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3400" y="1752600"/>
            <a:ext cx="132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অসংখ্য</a:t>
            </a:r>
            <a:r>
              <a:rPr lang="en-US" dirty="0" smtClean="0"/>
              <a:t>  </a:t>
            </a:r>
            <a:r>
              <a:rPr lang="en-US" dirty="0" err="1" smtClean="0"/>
              <a:t>কোষ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124200" y="5486400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প্রানি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কোষ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07407E-6 L 1.94444E-6 0.2081 C 1.94444E-6 0.30162 0.05243 0.41643 0.09531 0.41643 L 0.1908 0.41643 " pathEditMode="relative" rAng="0" ptsTypes="FfFF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2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275167"/>
            <a:ext cx="3581400" cy="490643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76400" y="5486400"/>
            <a:ext cx="708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উদ্ভিদ</a:t>
            </a:r>
            <a:endParaRPr lang="en-US" sz="3200" dirty="0" smtClean="0"/>
          </a:p>
        </p:txBody>
      </p:sp>
      <p:cxnSp>
        <p:nvCxnSpPr>
          <p:cNvPr id="6" name="Elbow Connector 5"/>
          <p:cNvCxnSpPr/>
          <p:nvPr/>
        </p:nvCxnSpPr>
        <p:spPr>
          <a:xfrm>
            <a:off x="1981200" y="3581400"/>
            <a:ext cx="5105400" cy="685800"/>
          </a:xfrm>
          <a:prstGeom prst="bentConnector3">
            <a:avLst>
              <a:gd name="adj1" fmla="val 50000"/>
            </a:avLst>
          </a:prstGeom>
          <a:ln w="1905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6934200" y="3810000"/>
            <a:ext cx="1905000" cy="838200"/>
            <a:chOff x="1371600" y="1828800"/>
            <a:chExt cx="2895600" cy="1981200"/>
          </a:xfrm>
        </p:grpSpPr>
        <p:sp>
          <p:nvSpPr>
            <p:cNvPr id="7" name="Oval 6"/>
            <p:cNvSpPr/>
            <p:nvPr/>
          </p:nvSpPr>
          <p:spPr>
            <a:xfrm>
              <a:off x="2057400" y="2362200"/>
              <a:ext cx="762000" cy="533400"/>
            </a:xfrm>
            <a:prstGeom prst="ellipse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600200" y="2819400"/>
              <a:ext cx="762000" cy="533400"/>
            </a:xfrm>
            <a:prstGeom prst="ellipse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2362200" y="2819400"/>
              <a:ext cx="762000" cy="533400"/>
            </a:xfrm>
            <a:prstGeom prst="ellipse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1981200" y="3200400"/>
              <a:ext cx="762000" cy="533400"/>
            </a:xfrm>
            <a:prstGeom prst="ellipse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819400" y="2362200"/>
              <a:ext cx="762000" cy="533400"/>
            </a:xfrm>
            <a:prstGeom prst="ellipse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743200" y="3276600"/>
              <a:ext cx="762000" cy="533400"/>
            </a:xfrm>
            <a:prstGeom prst="ellipse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3124200" y="2819400"/>
              <a:ext cx="762000" cy="533400"/>
            </a:xfrm>
            <a:prstGeom prst="ellipse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505200" y="3276600"/>
              <a:ext cx="762000" cy="533400"/>
            </a:xfrm>
            <a:prstGeom prst="ellipse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371600" y="2286000"/>
              <a:ext cx="762000" cy="533400"/>
            </a:xfrm>
            <a:prstGeom prst="ellipse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3200400" y="1905000"/>
              <a:ext cx="762000" cy="533400"/>
            </a:xfrm>
            <a:prstGeom prst="ellipse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752600" y="1828800"/>
              <a:ext cx="762000" cy="533400"/>
            </a:xfrm>
            <a:prstGeom prst="ellipse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2438400" y="1905000"/>
              <a:ext cx="762000" cy="533400"/>
            </a:xfrm>
            <a:prstGeom prst="ellipse">
              <a:avLst/>
            </a:prstGeom>
            <a:blipFill>
              <a:blip r:embed="rId4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7239000" y="4953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অসংখ্য</a:t>
            </a:r>
            <a:r>
              <a:rPr lang="en-US" dirty="0" smtClean="0"/>
              <a:t> </a:t>
            </a:r>
            <a:r>
              <a:rPr lang="en-US" dirty="0" err="1" smtClean="0"/>
              <a:t>কোষ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inkTgt spid="_x0000_s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inkTgt spid="_x0000_s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inkTgt spid="_x0000_s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inkTgt spid="_x0000_s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72200" y="6172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উদ্ভিদ</a:t>
            </a:r>
            <a:r>
              <a:rPr lang="en-US" dirty="0" smtClean="0"/>
              <a:t> </a:t>
            </a:r>
            <a:r>
              <a:rPr lang="en-US" dirty="0" err="1" smtClean="0"/>
              <a:t>কোষ</a:t>
            </a:r>
            <a:endParaRPr lang="en-US" dirty="0"/>
          </a:p>
        </p:txBody>
      </p:sp>
      <p:pic>
        <p:nvPicPr>
          <p:cNvPr id="5" name="Picture 4" descr="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186" y="381000"/>
            <a:ext cx="5717814" cy="556260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818147" y="835269"/>
            <a:ext cx="401053" cy="225669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77516" y="1028700"/>
            <a:ext cx="401053" cy="225669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78568" y="1028700"/>
            <a:ext cx="401053" cy="225669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78042" y="1189892"/>
            <a:ext cx="401053" cy="225669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219200" y="835269"/>
            <a:ext cx="401053" cy="225669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179095" y="1222131"/>
            <a:ext cx="401053" cy="225669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379621" y="1028700"/>
            <a:ext cx="401053" cy="225669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580147" y="1222131"/>
            <a:ext cx="401053" cy="225669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57200" y="803031"/>
            <a:ext cx="401053" cy="225669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419726" y="641838"/>
            <a:ext cx="401053" cy="225669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57726" y="609600"/>
            <a:ext cx="401053" cy="225669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018674" y="641838"/>
            <a:ext cx="401053" cy="225669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33400" y="1752600"/>
            <a:ext cx="132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অসংখ্য</a:t>
            </a:r>
            <a:r>
              <a:rPr lang="en-US" dirty="0" smtClean="0"/>
              <a:t>  </a:t>
            </a:r>
            <a:r>
              <a:rPr lang="en-US" dirty="0" err="1" smtClean="0"/>
              <a:t>কোষ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07407E-6 L 1.94444E-6 0.2081 C 1.94444E-6 0.30162 0.05243 0.41643 0.09531 0.41643 L 0.1908 0.41643 " pathEditMode="relative" rAng="0" ptsTypes="FfFF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" y="2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905000" y="1447800"/>
            <a:ext cx="5105400" cy="156966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-১০ম</a:t>
            </a:r>
          </a:p>
          <a:p>
            <a:pPr algn="ctr"/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অধ্যায়-২</a:t>
            </a:r>
          </a:p>
        </p:txBody>
      </p:sp>
      <p:sp>
        <p:nvSpPr>
          <p:cNvPr id="4" name="Rectangle 3"/>
          <p:cNvSpPr/>
          <p:nvPr/>
        </p:nvSpPr>
        <p:spPr>
          <a:xfrm>
            <a:off x="2590800" y="381000"/>
            <a:ext cx="3518912" cy="83099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বিষয়-জীব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বিজ্ঞান</a:t>
            </a:r>
            <a:endParaRPr lang="en-US" sz="48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52600" y="3276600"/>
            <a:ext cx="5598007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পাঠ-উদ্ভিদ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কোষ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1600"/>
            <a:ext cx="7315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উদ্ভিদ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প্রানি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কোষ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চিনতে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উদ্ভিদ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কোষের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আঁকতে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উদ্ভিদ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কোষের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চিহ্নিত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381000"/>
            <a:ext cx="19050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ফল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2639</TotalTime>
  <Words>125</Words>
  <Application>Microsoft Office PowerPoint</Application>
  <PresentationFormat>On-screen Show (4:3)</PresentationFormat>
  <Paragraphs>36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SAHIN</dc:creator>
  <cp:lastModifiedBy>SAHIN</cp:lastModifiedBy>
  <cp:revision>148</cp:revision>
  <dcterms:created xsi:type="dcterms:W3CDTF">2006-08-16T00:00:00Z</dcterms:created>
  <dcterms:modified xsi:type="dcterms:W3CDTF">2013-07-07T16:45:52Z</dcterms:modified>
</cp:coreProperties>
</file>