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1" r:id="rId2"/>
    <p:sldId id="270" r:id="rId3"/>
    <p:sldId id="271" r:id="rId4"/>
    <p:sldId id="272" r:id="rId5"/>
    <p:sldId id="256" r:id="rId6"/>
    <p:sldId id="283" r:id="rId7"/>
    <p:sldId id="274" r:id="rId8"/>
    <p:sldId id="275" r:id="rId9"/>
    <p:sldId id="284" r:id="rId10"/>
    <p:sldId id="277" r:id="rId11"/>
    <p:sldId id="264" r:id="rId12"/>
    <p:sldId id="265" r:id="rId13"/>
    <p:sldId id="266" r:id="rId14"/>
    <p:sldId id="267" r:id="rId15"/>
    <p:sldId id="268" r:id="rId16"/>
    <p:sldId id="257" r:id="rId17"/>
    <p:sldId id="258" r:id="rId18"/>
    <p:sldId id="261" r:id="rId19"/>
    <p:sldId id="260" r:id="rId20"/>
    <p:sldId id="280" r:id="rId21"/>
    <p:sldId id="262" r:id="rId22"/>
    <p:sldId id="285" r:id="rId23"/>
    <p:sldId id="28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06-07-2013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06-07-2013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playkidsgames.com/games/robot/robotCalculator.htm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dfNThK8rV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92D050"/>
              </a:gs>
              <a:gs pos="35000">
                <a:srgbClr val="F4B2C2"/>
              </a:gs>
              <a:gs pos="100000">
                <a:srgbClr val="92D050"/>
              </a:gs>
            </a:gsLst>
            <a:lin ang="18900000" scaled="1"/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se-long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0" y="8534400"/>
            <a:ext cx="2103120" cy="1577340"/>
          </a:xfrm>
          <a:prstGeom prst="ellipse">
            <a:avLst/>
          </a:prstGeom>
        </p:spPr>
      </p:pic>
      <p:pic>
        <p:nvPicPr>
          <p:cNvPr id="6" name="Picture 5" descr="rose-long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-5867400" y="9144000"/>
            <a:ext cx="2103120" cy="1577340"/>
          </a:xfrm>
          <a:prstGeom prst="ellipse">
            <a:avLst/>
          </a:prstGeom>
        </p:spPr>
      </p:pic>
      <p:pic>
        <p:nvPicPr>
          <p:cNvPr id="8" name="Picture 7" descr="rose-long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-5867400" y="8534400"/>
            <a:ext cx="2103120" cy="1577340"/>
          </a:xfrm>
          <a:prstGeom prst="ellipse">
            <a:avLst/>
          </a:prstGeom>
        </p:spPr>
      </p:pic>
      <p:sp>
        <p:nvSpPr>
          <p:cNvPr id="10" name="Oval 9"/>
          <p:cNvSpPr/>
          <p:nvPr/>
        </p:nvSpPr>
        <p:spPr>
          <a:xfrm>
            <a:off x="2133600" y="1676400"/>
            <a:ext cx="4648200" cy="3733800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>
            <a:prstTxWarp prst="textInflat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>
                  <a:solidFill>
                    <a:srgbClr val="00B05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 </a:t>
            </a:r>
            <a:r>
              <a:rPr lang="bn-BD" sz="9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নিরন্তর </a:t>
            </a:r>
            <a:endParaRPr lang="en-US" sz="9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0005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829050" y="3181350"/>
            <a:ext cx="1485900" cy="495300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7924800" y="1524000"/>
            <a:ext cx="685800" cy="533400"/>
          </a:xfrm>
          <a:prstGeom prst="ellipse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7391400" y="1676400"/>
            <a:ext cx="457200" cy="381000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4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7848600" y="1905000"/>
            <a:ext cx="685800" cy="533400"/>
          </a:xfrm>
          <a:prstGeom prst="triangle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৭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" y="5638800"/>
            <a:ext cx="762000" cy="457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loud 16"/>
          <p:cNvSpPr/>
          <p:nvPr/>
        </p:nvSpPr>
        <p:spPr>
          <a:xfrm>
            <a:off x="381000" y="6172200"/>
            <a:ext cx="685800" cy="609600"/>
          </a:xfrm>
          <a:prstGeom prst="cloud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Sun 18"/>
          <p:cNvSpPr/>
          <p:nvPr/>
        </p:nvSpPr>
        <p:spPr>
          <a:xfrm>
            <a:off x="838200" y="5638800"/>
            <a:ext cx="914400" cy="914400"/>
          </a:xfrm>
          <a:prstGeom prst="sun">
            <a:avLst/>
          </a:prstGeom>
          <a:solidFill>
            <a:srgbClr val="00B050"/>
          </a:solidFill>
          <a:ln>
            <a:solidFill>
              <a:srgbClr val="C0000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" name="Picture 19" descr="rose-long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" name="Group 22"/>
          <p:cNvGrpSpPr/>
          <p:nvPr/>
        </p:nvGrpSpPr>
        <p:grpSpPr>
          <a:xfrm>
            <a:off x="7239000" y="914400"/>
            <a:ext cx="1385807" cy="1676400"/>
            <a:chOff x="1219200" y="304800"/>
            <a:chExt cx="4586207" cy="6149686"/>
          </a:xfrm>
          <a:solidFill>
            <a:srgbClr val="C00000"/>
          </a:solidFill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</p:grpSpPr>
        <p:pic>
          <p:nvPicPr>
            <p:cNvPr id="24" name="Picture 23" descr="ffffff.1.png"/>
            <p:cNvPicPr>
              <a:picLocks noChangeAspect="1"/>
            </p:cNvPicPr>
            <p:nvPr/>
          </p:nvPicPr>
          <p:blipFill>
            <a:blip r:embed="rId5" cstate="print"/>
            <a:srcRect l="12184" t="4569" r="20806" b="5576"/>
            <a:stretch>
              <a:fillRect/>
            </a:stretch>
          </p:blipFill>
          <p:spPr>
            <a:xfrm>
              <a:off x="1219200" y="304800"/>
              <a:ext cx="4586207" cy="6149686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</p:pic>
        <p:sp>
          <p:nvSpPr>
            <p:cNvPr id="25" name="Rectangle 24"/>
            <p:cNvSpPr/>
            <p:nvPr/>
          </p:nvSpPr>
          <p:spPr>
            <a:xfrm>
              <a:off x="2057400" y="1325380"/>
              <a:ext cx="2971800" cy="762000"/>
            </a:xfrm>
            <a:prstGeom prst="rect">
              <a:avLst/>
            </a:prstGeom>
            <a:grpFill/>
            <a:ln>
              <a:noFill/>
            </a:ln>
            <a:effectLst/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228600" y="4267200"/>
            <a:ext cx="838199" cy="1295400"/>
            <a:chOff x="1219200" y="304800"/>
            <a:chExt cx="4586207" cy="6149686"/>
          </a:xfrm>
          <a:scene3d>
            <a:camera prst="perspectiveFront" fov="3300000">
              <a:rot lat="486000" lon="19530000" rev="174000"/>
            </a:camera>
            <a:lightRig rig="brightRoom" dir="t"/>
          </a:scene3d>
        </p:grpSpPr>
        <p:pic>
          <p:nvPicPr>
            <p:cNvPr id="27" name="Picture 26" descr="ffffff.1.png"/>
            <p:cNvPicPr>
              <a:picLocks noChangeAspect="1"/>
            </p:cNvPicPr>
            <p:nvPr/>
          </p:nvPicPr>
          <p:blipFill>
            <a:blip r:embed="rId6" cstate="print"/>
            <a:srcRect l="12184" t="4569" r="20806" b="5576"/>
            <a:stretch>
              <a:fillRect/>
            </a:stretch>
          </p:blipFill>
          <p:spPr>
            <a:xfrm>
              <a:off x="1219200" y="304800"/>
              <a:ext cx="4586207" cy="6149686"/>
            </a:xfrm>
            <a:prstGeom prst="rect">
              <a:avLst/>
            </a:prstGeom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</p:pic>
        <p:sp>
          <p:nvSpPr>
            <p:cNvPr id="28" name="Rectangle 27"/>
            <p:cNvSpPr/>
            <p:nvPr/>
          </p:nvSpPr>
          <p:spPr>
            <a:xfrm>
              <a:off x="2057400" y="1325380"/>
              <a:ext cx="29718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225425" dist="50800" dir="5220000" algn="ctr">
                <a:srgbClr val="000000">
                  <a:alpha val="33000"/>
                </a:srgbClr>
              </a:outerShdw>
            </a:effectLst>
            <a:sp3d extrusionH="254000" contourW="19050">
              <a:bevelT w="82550" h="44450" prst="angle"/>
              <a:bevelB w="82550" h="44450" prst="angle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xit" presetSubtype="54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8860" y="990600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অর্ধবাস্তব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</a:p>
          <a:p>
            <a:pPr algn="ctr"/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বস্তুনিরপেক্ষ</a:t>
            </a: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triped Right Arrow 2"/>
          <p:cNvSpPr/>
          <p:nvPr/>
        </p:nvSpPr>
        <p:spPr>
          <a:xfrm rot="5400000">
            <a:off x="3756910" y="4503920"/>
            <a:ext cx="1661410" cy="1068050"/>
          </a:xfrm>
          <a:prstGeom prst="striped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>
            <a:off x="1682650" y="3962400"/>
            <a:ext cx="5778710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00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-5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15196" t="7995" r="15196" b="12795"/>
          <a:stretch>
            <a:fillRect/>
          </a:stretch>
        </p:blipFill>
        <p:spPr>
          <a:xfrm>
            <a:off x="2438400" y="288560"/>
            <a:ext cx="4038600" cy="45956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347210" y="5197840"/>
            <a:ext cx="460414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গণনাকারী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-5.pn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rcRect l="15196" t="7995" r="15196" b="12795"/>
          <a:stretch>
            <a:fillRect/>
          </a:stretch>
        </p:blipFill>
        <p:spPr>
          <a:xfrm>
            <a:off x="2438400" y="288560"/>
            <a:ext cx="4038600" cy="4595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1020" y="5185481"/>
            <a:ext cx="83952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ঘর-সংসারের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হিসাব-নিকাশ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ছাড়াও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ব্যবসা-বাণিজ্যে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ব্যাপক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495" y="5620191"/>
            <a:ext cx="87543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ON/AC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fffff.1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3995" t="6381" r="22397" b="6795"/>
          <a:stretch>
            <a:fillRect/>
          </a:stretch>
        </p:blipFill>
        <p:spPr>
          <a:xfrm>
            <a:off x="2472130" y="182380"/>
            <a:ext cx="3733800" cy="50965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12830" y="2012430"/>
            <a:ext cx="6858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ON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0682" y="5620191"/>
            <a:ext cx="791595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বন্ধ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fffff.1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13995" t="6381" r="22397" b="6795"/>
          <a:stretch>
            <a:fillRect/>
          </a:stretch>
        </p:blipFill>
        <p:spPr>
          <a:xfrm>
            <a:off x="2472130" y="182380"/>
            <a:ext cx="3733800" cy="50965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82850" y="2525125"/>
            <a:ext cx="80697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OFF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41279"/>
            <a:ext cx="51491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7266" y="5485150"/>
            <a:ext cx="636264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গঠণ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রকমের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15780"/>
            <a:ext cx="9144000" cy="0"/>
          </a:xfrm>
          <a:prstGeom prst="line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-3.pn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rcRect l="5594" t="9195" r="4394" b="11595"/>
          <a:stretch>
            <a:fillRect/>
          </a:stretch>
        </p:blipFill>
        <p:spPr>
          <a:xfrm>
            <a:off x="5108806" y="715780"/>
            <a:ext cx="4156364" cy="3657600"/>
          </a:xfrm>
          <a:prstGeom prst="rect">
            <a:avLst/>
          </a:prstGeom>
        </p:spPr>
      </p:pic>
      <p:pic>
        <p:nvPicPr>
          <p:cNvPr id="18" name="Picture 17" descr="ccc.1.pn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0395" t="19996" r="10395" b="16396"/>
          <a:stretch>
            <a:fillRect/>
          </a:stretch>
        </p:blipFill>
        <p:spPr>
          <a:xfrm>
            <a:off x="-1" y="687050"/>
            <a:ext cx="4175185" cy="3352800"/>
          </a:xfrm>
          <a:prstGeom prst="rect">
            <a:avLst/>
          </a:prstGeom>
        </p:spPr>
      </p:pic>
      <p:pic>
        <p:nvPicPr>
          <p:cNvPr id="22" name="Picture 21" descr="c-6.pn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rcRect l="22397" t="13996" r="27197" b="10395"/>
          <a:stretch>
            <a:fillRect/>
          </a:stretch>
        </p:blipFill>
        <p:spPr>
          <a:xfrm>
            <a:off x="3584730" y="2166080"/>
            <a:ext cx="218440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230" y="64960"/>
            <a:ext cx="9145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১৮ + ১৫ =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ELECTRONIC_CALCULATOR.jpg"/>
          <p:cNvPicPr>
            <a:picLocks noChangeAspect="1"/>
          </p:cNvPicPr>
          <p:nvPr/>
        </p:nvPicPr>
        <p:blipFill>
          <a:blip r:embed="rId2" cstate="print">
            <a:lum contrast="20000"/>
          </a:blip>
          <a:stretch>
            <a:fillRect/>
          </a:stretch>
        </p:blipFill>
        <p:spPr>
          <a:xfrm>
            <a:off x="2922904" y="760750"/>
            <a:ext cx="3341736" cy="44383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65940" y="528778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49482" y="1432810"/>
            <a:ext cx="2231151" cy="604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908030" y="133787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82770" y="528778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499600" y="528778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৮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516430" y="528778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+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33260" y="528778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550090" y="528778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5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566920" y="528778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583750" y="5287780"/>
            <a:ext cx="92816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33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503950" y="6135469"/>
            <a:ext cx="266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১৮ + ১৫ = 33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5455170" y="2438400"/>
            <a:ext cx="762000" cy="122582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137880" y="1326630"/>
            <a:ext cx="5021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38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3427750" y="4083570"/>
            <a:ext cx="762000" cy="1225826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5135380" y="1326630"/>
            <a:ext cx="548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136630" y="1340370"/>
            <a:ext cx="472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41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3917430" y="3286214"/>
            <a:ext cx="762000" cy="1225826"/>
          </a:xfrm>
          <a:prstGeom prst="rect">
            <a:avLst/>
          </a:prstGeom>
        </p:spPr>
      </p:pic>
      <p:pic>
        <p:nvPicPr>
          <p:cNvPr id="43" name="Picture 42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4953000" y="4432090"/>
            <a:ext cx="762000" cy="1225826"/>
          </a:xfrm>
          <a:prstGeom prst="rect">
            <a:avLst/>
          </a:prstGeom>
        </p:spPr>
      </p:pic>
      <p:pic>
        <p:nvPicPr>
          <p:cNvPr id="44" name="Picture 43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3429000" y="4113550"/>
            <a:ext cx="762000" cy="1225826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5135380" y="134287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" name="Picture 45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3886200" y="3672590"/>
            <a:ext cx="762000" cy="12258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181600" y="135661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25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5471410" y="4520404"/>
            <a:ext cx="762000" cy="1225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3334 0 " pathEditMode="relative" ptsTypes="AA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8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25 0 " pathEditMode="relative" ptsTypes="AA">
                                      <p:cBhvr>
                                        <p:cTn id="14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1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6" grpId="0"/>
      <p:bldP spid="38" grpId="0"/>
      <p:bldP spid="38" grpId="1"/>
      <p:bldP spid="40" grpId="0"/>
      <p:bldP spid="40" grpId="1"/>
      <p:bldP spid="40" grpId="2"/>
      <p:bldP spid="41" grpId="0"/>
      <p:bldP spid="41" grpId="1"/>
      <p:bldP spid="45" grpId="0"/>
      <p:bldP spid="45" grpId="1"/>
      <p:bldP spid="45" grpId="2"/>
      <p:bldP spid="47" grpId="0"/>
      <p:bldP spid="47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151150" y="64960"/>
            <a:ext cx="885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9 - 6 =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16" descr="ELECTRONIC_CALCULATOR.jpg"/>
          <p:cNvPicPr>
            <a:picLocks noChangeAspect="1"/>
          </p:cNvPicPr>
          <p:nvPr/>
        </p:nvPicPr>
        <p:blipFill>
          <a:blip r:embed="rId2" cstate="print">
            <a:lum contrast="30000"/>
          </a:blip>
          <a:stretch>
            <a:fillRect/>
          </a:stretch>
        </p:blipFill>
        <p:spPr>
          <a:xfrm>
            <a:off x="2922904" y="760750"/>
            <a:ext cx="3341736" cy="443831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622700" y="531776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449482" y="1432810"/>
            <a:ext cx="2231151" cy="60427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166610" y="134162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639530" y="531776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56360" y="531776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73190" y="531776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6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90020" y="531776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=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706850" y="5317760"/>
            <a:ext cx="715780" cy="70788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810000" y="6135469"/>
            <a:ext cx="1891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9 - 6 = 3 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5471410" y="2453390"/>
            <a:ext cx="762000" cy="1225826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49120" y="134037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51620" y="134162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" name="Picture 47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4419600" y="3276600"/>
            <a:ext cx="762000" cy="1225826"/>
          </a:xfrm>
          <a:prstGeom prst="rect">
            <a:avLst/>
          </a:prstGeom>
        </p:spPr>
      </p:pic>
      <p:pic>
        <p:nvPicPr>
          <p:cNvPr id="50" name="Picture 49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4967990" y="3703820"/>
            <a:ext cx="762000" cy="1225826"/>
          </a:xfrm>
          <a:prstGeom prst="rect">
            <a:avLst/>
          </a:prstGeom>
        </p:spPr>
      </p:pic>
      <p:pic>
        <p:nvPicPr>
          <p:cNvPr id="51" name="Picture 50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4343400" y="3701320"/>
            <a:ext cx="762000" cy="1225826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136630" y="132663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" name="Picture 52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5502640" y="4495800"/>
            <a:ext cx="762000" cy="12258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8" grpId="0" animBg="1"/>
      <p:bldP spid="29" grpId="0" animBg="1"/>
      <p:bldP spid="30" grpId="0" animBg="1"/>
      <p:bldP spid="36" grpId="0"/>
      <p:bldP spid="27" grpId="0"/>
      <p:bldP spid="27" grpId="1"/>
      <p:bldP spid="35" grpId="0"/>
      <p:bldP spid="35" grpId="1"/>
      <p:bldP spid="5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0" y="9489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95800" y="717030"/>
            <a:ext cx="121170" cy="609600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309140" y="730770"/>
            <a:ext cx="1905000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০১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69830" y="732020"/>
            <a:ext cx="1905000" cy="646331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: ০২</a:t>
            </a:r>
            <a:endParaRPr lang="en-US" sz="36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775741" y="1510260"/>
            <a:ext cx="2881859" cy="3408240"/>
            <a:chOff x="775741" y="1630180"/>
            <a:chExt cx="2881859" cy="3408240"/>
          </a:xfrm>
        </p:grpSpPr>
        <p:pic>
          <p:nvPicPr>
            <p:cNvPr id="36" name="Picture 35" descr="desktop_calculator.jpg"/>
            <p:cNvPicPr>
              <a:picLocks noChangeAspect="1"/>
            </p:cNvPicPr>
            <p:nvPr/>
          </p:nvPicPr>
          <p:blipFill>
            <a:blip r:embed="rId2" cstate="print">
              <a:lum contrast="20000"/>
            </a:blip>
            <a:srcRect l="2315" t="1667" r="3138" b="3333"/>
            <a:stretch>
              <a:fillRect/>
            </a:stretch>
          </p:blipFill>
          <p:spPr>
            <a:xfrm>
              <a:off x="775741" y="1630180"/>
              <a:ext cx="2881859" cy="340824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 rot="262918">
              <a:off x="1279161" y="2209800"/>
              <a:ext cx="2011180" cy="54714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532620" y="1419070"/>
            <a:ext cx="2743200" cy="3657600"/>
            <a:chOff x="5532620" y="1524000"/>
            <a:chExt cx="2743200" cy="3657600"/>
          </a:xfrm>
        </p:grpSpPr>
        <p:pic>
          <p:nvPicPr>
            <p:cNvPr id="25" name="Picture 24" descr="ffffff.1.png"/>
            <p:cNvPicPr>
              <a:picLocks noChangeAspect="1"/>
            </p:cNvPicPr>
            <p:nvPr/>
          </p:nvPicPr>
          <p:blipFill>
            <a:blip r:embed="rId3" cstate="print">
              <a:lum contrast="20000"/>
            </a:blip>
            <a:srcRect l="12795" t="4394" r="18796" b="4394"/>
            <a:stretch>
              <a:fillRect/>
            </a:stretch>
          </p:blipFill>
          <p:spPr>
            <a:xfrm>
              <a:off x="5532620" y="1524000"/>
              <a:ext cx="2743200" cy="365760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5831059" y="2102370"/>
              <a:ext cx="2078751" cy="5280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76410" y="1951220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-31230" y="5029200"/>
            <a:ext cx="4664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ক্যালকুলেটরের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২৮ + ৪৬ =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615720" y="5046690"/>
            <a:ext cx="4664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ক্যালকুলেটরের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সমস্যাটির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৫৫৫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৫ = </a:t>
            </a:r>
            <a:r>
              <a:rPr lang="en-US" sz="3600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/>
          <p:nvPr/>
        </p:nvGrpSpPr>
        <p:grpSpPr>
          <a:xfrm>
            <a:off x="2801910" y="1582710"/>
            <a:ext cx="3495973" cy="4114800"/>
            <a:chOff x="2696980" y="1371600"/>
            <a:chExt cx="3495973" cy="4114800"/>
          </a:xfrm>
        </p:grpSpPr>
        <p:pic>
          <p:nvPicPr>
            <p:cNvPr id="26" name="Picture 25" descr="desktop_calculator.jpg"/>
            <p:cNvPicPr>
              <a:picLocks noChangeAspect="1"/>
            </p:cNvPicPr>
            <p:nvPr/>
          </p:nvPicPr>
          <p:blipFill>
            <a:blip r:embed="rId2" cstate="print">
              <a:lum contrast="20000"/>
            </a:blip>
            <a:stretch>
              <a:fillRect/>
            </a:stretch>
          </p:blipFill>
          <p:spPr>
            <a:xfrm>
              <a:off x="2696980" y="1371600"/>
              <a:ext cx="3495973" cy="41148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 rot="198783">
              <a:off x="3382780" y="2133600"/>
              <a:ext cx="2231151" cy="60427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2360" y="6004810"/>
            <a:ext cx="8855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কাজগুলো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পর্যায়ক্রমে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9" name="Picture 48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3079230" y="4888040"/>
            <a:ext cx="714632" cy="1149626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105400" y="229104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5471410" y="5003834"/>
            <a:ext cx="714632" cy="1149626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124140" y="229849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104150" y="229724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39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4100958" y="3791260"/>
            <a:ext cx="714632" cy="1149626"/>
          </a:xfrm>
          <a:prstGeom prst="rect">
            <a:avLst/>
          </a:prstGeom>
        </p:spPr>
      </p:pic>
      <p:pic>
        <p:nvPicPr>
          <p:cNvPr id="41" name="Picture 40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5501390" y="4188500"/>
            <a:ext cx="714632" cy="1149626"/>
          </a:xfrm>
          <a:prstGeom prst="rect">
            <a:avLst/>
          </a:prstGeom>
        </p:spPr>
      </p:pic>
      <p:pic>
        <p:nvPicPr>
          <p:cNvPr id="42" name="Picture 41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3612528" y="4119414"/>
            <a:ext cx="714632" cy="1149626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5105400" y="2299740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9489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503" y="685800"/>
            <a:ext cx="61670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এ্যানিমেশনটি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4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00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600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000"/>
                            </p:stCondLst>
                            <p:childTnLst>
                              <p:par>
                                <p:cTn id="57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4000"/>
                            </p:stCondLst>
                            <p:childTnLst>
                              <p:par>
                                <p:cTn id="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6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100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8000"/>
                            </p:stCondLst>
                            <p:childTnLst>
                              <p:par>
                                <p:cTn id="7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0"/>
                            </p:stCondLst>
                            <p:childTnLst>
                              <p:par>
                                <p:cTn id="7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2000"/>
                            </p:stCondLst>
                            <p:childTnLst>
                              <p:par>
                                <p:cTn id="8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4000"/>
                            </p:stCondLst>
                            <p:childTnLst>
                              <p:par>
                                <p:cTn id="8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6000"/>
                            </p:stCondLst>
                            <p:childTnLst>
                              <p:par>
                                <p:cTn id="9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2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10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8000"/>
                            </p:stCondLst>
                            <p:childTnLst>
                              <p:par>
                                <p:cTn id="95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47" grpId="1"/>
      <p:bldP spid="39" grpId="0"/>
      <p:bldP spid="39" grpId="1"/>
      <p:bldP spid="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iiiiiii.png"/>
          <p:cNvPicPr>
            <a:picLocks noChangeAspect="1"/>
          </p:cNvPicPr>
          <p:nvPr/>
        </p:nvPicPr>
        <p:blipFill>
          <a:blip r:embed="rId2" cstate="print"/>
          <a:srcRect l="21990" t="1588" b="78010"/>
          <a:stretch>
            <a:fillRect/>
          </a:stretch>
        </p:blipFill>
        <p:spPr>
          <a:xfrm>
            <a:off x="2678240" y="688300"/>
            <a:ext cx="3947410" cy="1032400"/>
          </a:xfrm>
          <a:prstGeom prst="rect">
            <a:avLst/>
          </a:prstGeom>
        </p:spPr>
      </p:pic>
      <p:pic>
        <p:nvPicPr>
          <p:cNvPr id="27" name="Picture 26" descr="bar_blu_yel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0" y="1858780"/>
            <a:ext cx="4705350" cy="9525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328958" y="2457033"/>
            <a:ext cx="4682692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পঞ্চম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১৩৪</a:t>
            </a:r>
          </a:p>
          <a:p>
            <a:pPr algn="ctr"/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: ৫০ </a:t>
            </a:r>
            <a:r>
              <a:rPr lang="en-US" sz="4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" name="Picture 28" descr="geobar_e0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67000" y="5867400"/>
            <a:ext cx="3810000" cy="15240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 flipV="1">
            <a:off x="872616" y="131150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404580" y="374750"/>
            <a:ext cx="269817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entury Gothic" pitchFamily="34" charset="0"/>
                <a:cs typeface="NikoshBAN" pitchFamily="2" charset="0"/>
              </a:rPr>
              <a:t>Game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Century Gothic" pitchFamily="34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74230" y="5806190"/>
            <a:ext cx="716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hlinkClick r:id="rId2"/>
              </a:rPr>
              <a:t>http://www.playkidsgames.com/games/robot/robotCalculator.htm</a:t>
            </a: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757" t="21875" r="68298" b="20833"/>
          <a:stretch>
            <a:fillRect/>
          </a:stretch>
        </p:blipFill>
        <p:spPr bwMode="auto">
          <a:xfrm>
            <a:off x="2819400" y="1639726"/>
            <a:ext cx="3505200" cy="3770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0" y="9489"/>
            <a:ext cx="91440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8886" y="1105579"/>
            <a:ext cx="8836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ক্যালকুলেটরটি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উত্তরগুলো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03160" y="2047400"/>
            <a:ext cx="6264640" cy="4193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ক্যালকুলেটরটিতে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২৫ (খ) ৩০ (গ) ২৬ (ঘ) ৪৬</a:t>
            </a:r>
          </a:p>
          <a:p>
            <a:endParaRPr lang="en-US" sz="10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ক্যালকুলেটরটি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অবস্থায়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সচল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(খ)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অচল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(গ)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নষ্ট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(ঘ)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১৫ + ২০ =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সমস্যাটি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ক্যালকুলেটরটিতে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বোতাম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টিপতে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(ক) ৫টি  (খ) ৬টি (গ) ৭টি (ঘ) ৮টি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>
            <a:off x="2741950" y="1981200"/>
            <a:ext cx="0" cy="4419600"/>
          </a:xfrm>
          <a:prstGeom prst="line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-420208" y="2707460"/>
            <a:ext cx="3546722" cy="3201902"/>
            <a:chOff x="-405218" y="2707460"/>
            <a:chExt cx="3546722" cy="3201902"/>
          </a:xfrm>
        </p:grpSpPr>
        <p:pic>
          <p:nvPicPr>
            <p:cNvPr id="23" name="Picture 22" descr="ccccccccc.png"/>
            <p:cNvPicPr>
              <a:picLocks noChangeAspect="1"/>
            </p:cNvPicPr>
            <p:nvPr/>
          </p:nvPicPr>
          <p:blipFill>
            <a:blip r:embed="rId2" cstate="print"/>
            <a:srcRect l="4394" t="9195" r="9195" b="12795"/>
            <a:stretch>
              <a:fillRect/>
            </a:stretch>
          </p:blipFill>
          <p:spPr>
            <a:xfrm rot="20213165">
              <a:off x="-405218" y="2707460"/>
              <a:ext cx="3546722" cy="3201902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685800" y="3291590"/>
              <a:ext cx="1676400" cy="5334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311058">
              <a:off x="1843790" y="3147989"/>
              <a:ext cx="5334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6187190" y="2681990"/>
            <a:ext cx="54839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267856" y="3901190"/>
            <a:ext cx="648324" cy="563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216577" y="5591330"/>
            <a:ext cx="650823" cy="5633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Rectangle 130"/>
          <p:cNvSpPr/>
          <p:nvPr/>
        </p:nvSpPr>
        <p:spPr>
          <a:xfrm flipV="1">
            <a:off x="872616" y="131150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/>
          <p:cNvSpPr/>
          <p:nvPr/>
        </p:nvSpPr>
        <p:spPr>
          <a:xfrm>
            <a:off x="944371" y="419720"/>
            <a:ext cx="257794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333530" y="1839539"/>
            <a:ext cx="823085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ক্যালকুলেটর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সমস্যাটির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</a:t>
            </a:r>
          </a:p>
          <a:p>
            <a:pPr marL="465138" indent="-465138" algn="just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মেলা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৩২৮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১০৫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১২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ক্রয়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দোকানদারকে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৫০০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তুমি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ফেরত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/>
          </a:p>
        </p:txBody>
      </p:sp>
      <p:pic>
        <p:nvPicPr>
          <p:cNvPr id="5" name="Picture 4" descr="Calculator_2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7620000" y="5029200"/>
            <a:ext cx="1009650" cy="140970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brightRoom" dir="t"/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50000">
                <a:srgbClr val="92D050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00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457200"/>
            <a:ext cx="1143000" cy="1009650"/>
          </a:xfrm>
          <a:prstGeom prst="rect">
            <a:avLst/>
          </a:prstGeom>
        </p:spPr>
      </p:pic>
      <p:pic>
        <p:nvPicPr>
          <p:cNvPr id="4" name="Picture 3" descr="00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5257800"/>
            <a:ext cx="1143000" cy="1009650"/>
          </a:xfrm>
          <a:prstGeom prst="rect">
            <a:avLst/>
          </a:prstGeom>
        </p:spPr>
      </p:pic>
      <p:pic>
        <p:nvPicPr>
          <p:cNvPr id="5" name="Picture 4" descr="Beautiful-Rose-Wallpaper-98.jpg"/>
          <p:cNvPicPr>
            <a:picLocks noChangeAspect="1"/>
          </p:cNvPicPr>
          <p:nvPr/>
        </p:nvPicPr>
        <p:blipFill>
          <a:blip r:embed="rId3" cstate="print">
            <a:lum contrast="30000"/>
          </a:blip>
          <a:srcRect l="15833" t="4444" r="8333" b="12222"/>
          <a:stretch>
            <a:fillRect/>
          </a:stretch>
        </p:blipFill>
        <p:spPr>
          <a:xfrm>
            <a:off x="2133600" y="762000"/>
            <a:ext cx="4480560" cy="3692764"/>
          </a:xfrm>
          <a:prstGeom prst="ellipse">
            <a:avLst/>
          </a:prstGeom>
        </p:spPr>
      </p:pic>
      <p:pic>
        <p:nvPicPr>
          <p:cNvPr id="6" name="Picture 5" descr="00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86600" y="381000"/>
            <a:ext cx="1143000" cy="1009650"/>
          </a:xfrm>
          <a:prstGeom prst="rect">
            <a:avLst/>
          </a:prstGeom>
        </p:spPr>
      </p:pic>
      <p:pic>
        <p:nvPicPr>
          <p:cNvPr id="7" name="Picture 6" descr="005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181600"/>
            <a:ext cx="1143000" cy="100965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2438400" y="4724400"/>
            <a:ext cx="4495800" cy="914400"/>
          </a:xfrm>
          <a:prstGeom prst="round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 smtClean="0">
                <a:ln w="381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খোদাহাফেজ </a:t>
            </a:r>
            <a:endParaRPr lang="en-US" sz="8000" dirty="0">
              <a:ln w="38100">
                <a:solidFill>
                  <a:schemeClr val="accent5">
                    <a:lumMod val="60000"/>
                    <a:lumOff val="40000"/>
                  </a:schemeClr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intinrocks_1355596054_1-182302_469614593084724_126832932_n.jpg"/>
          <p:cNvPicPr>
            <a:picLocks noChangeAspect="1"/>
          </p:cNvPicPr>
          <p:nvPr/>
        </p:nvPicPr>
        <p:blipFill>
          <a:blip r:embed="rId4" cstate="print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iiiiiilllllll.png"/>
          <p:cNvPicPr>
            <a:picLocks noChangeAspect="1"/>
          </p:cNvPicPr>
          <p:nvPr/>
        </p:nvPicPr>
        <p:blipFill>
          <a:blip r:embed="rId2" cstate="print"/>
          <a:srcRect l="23597" t="18796" r="1994" b="63202"/>
          <a:stretch>
            <a:fillRect/>
          </a:stretch>
        </p:blipFill>
        <p:spPr>
          <a:xfrm>
            <a:off x="2801910" y="999392"/>
            <a:ext cx="3886200" cy="940210"/>
          </a:xfrm>
          <a:prstGeom prst="rect">
            <a:avLst/>
          </a:prstGeom>
        </p:spPr>
      </p:pic>
      <p:pic>
        <p:nvPicPr>
          <p:cNvPr id="7" name="Picture 6" descr="graphics-flower-line-65244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5500" y="1981200"/>
            <a:ext cx="5067300" cy="3333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95400" y="2895600"/>
            <a:ext cx="682109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মোহা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জাহাঙ্গীর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রেজা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কানারহাট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36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6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graphics-flower-line-28320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5410200"/>
            <a:ext cx="5715000" cy="609600"/>
          </a:xfrm>
          <a:prstGeom prst="rect">
            <a:avLst/>
          </a:prstGeom>
        </p:spPr>
      </p:pic>
    </p:spTree>
  </p:cSld>
  <p:clrMapOvr>
    <a:masterClrMapping/>
  </p:clrMapOvr>
  <p:transition spd="med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 flipV="1">
            <a:off x="0" y="6191857"/>
            <a:ext cx="9144000" cy="228599"/>
          </a:xfrm>
          <a:prstGeom prst="rect">
            <a:avLst/>
          </a:prstGeom>
          <a:solidFill>
            <a:srgbClr val="FF6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 flipV="1">
            <a:off x="872616" y="1069416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770785" y="145649"/>
            <a:ext cx="2505815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বেগ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48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58442" y="1411069"/>
            <a:ext cx="119455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3600" b="1" spc="150" dirty="0" err="1" smtClean="0">
                <a:ln w="11430"/>
                <a:solidFill>
                  <a:schemeClr val="accent6">
                    <a:lumMod val="50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</a:t>
            </a:r>
            <a:endParaRPr lang="en-US" sz="2800" b="1" spc="150" dirty="0" smtClean="0">
              <a:ln w="11430"/>
              <a:solidFill>
                <a:schemeClr val="accent6">
                  <a:lumMod val="50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>
            <a:lum contrast="20000"/>
          </a:blip>
          <a:srcRect l="23646" t="22917" r="43558" b="33334"/>
          <a:stretch>
            <a:fillRect/>
          </a:stretch>
        </p:blipFill>
        <p:spPr bwMode="auto">
          <a:xfrm>
            <a:off x="2895600" y="2133600"/>
            <a:ext cx="3200400" cy="24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5024735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3"/>
              </a:rPr>
              <a:t>http://www.youtube.com/watch?v=mdfNThK8rVs</a:t>
            </a:r>
            <a:endParaRPr lang="en-US" sz="2400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>
                <a:alpha val="0"/>
              </a:srgb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805193" y="395990"/>
            <a:ext cx="3443207" cy="4876800"/>
            <a:chOff x="1219200" y="304800"/>
            <a:chExt cx="4586207" cy="6149686"/>
          </a:xfrm>
        </p:grpSpPr>
        <p:pic>
          <p:nvPicPr>
            <p:cNvPr id="4" name="Picture 3" descr="ffffff.1.png"/>
            <p:cNvPicPr>
              <a:picLocks noChangeAspect="1"/>
            </p:cNvPicPr>
            <p:nvPr/>
          </p:nvPicPr>
          <p:blipFill>
            <a:blip r:embed="rId2" cstate="print">
              <a:lum contrast="20000"/>
            </a:blip>
            <a:srcRect l="12184" t="4569" r="20806" b="5576"/>
            <a:stretch>
              <a:fillRect/>
            </a:stretch>
          </p:blipFill>
          <p:spPr>
            <a:xfrm>
              <a:off x="1219200" y="304800"/>
              <a:ext cx="4586207" cy="6149686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2057400" y="1325380"/>
              <a:ext cx="2971800" cy="7620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5334000" y="2224790"/>
            <a:ext cx="1231557" cy="198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182850" y="1111770"/>
            <a:ext cx="38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181600" y="112676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4849453" y="4282190"/>
            <a:ext cx="1231557" cy="19812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81600" y="1128010"/>
            <a:ext cx="45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6800" y="1128010"/>
            <a:ext cx="76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 descr="cooooc.1.png"/>
          <p:cNvPicPr>
            <a:picLocks noChangeAspect="1"/>
          </p:cNvPicPr>
          <p:nvPr/>
        </p:nvPicPr>
        <p:blipFill>
          <a:blip r:embed="rId3" cstate="print"/>
          <a:srcRect l="42799" t="35598" r="29597" b="19996"/>
          <a:stretch>
            <a:fillRect/>
          </a:stretch>
        </p:blipFill>
        <p:spPr>
          <a:xfrm>
            <a:off x="5334000" y="4495800"/>
            <a:ext cx="1231557" cy="19812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995849" y="5735943"/>
            <a:ext cx="322556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যন্ত্রটির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9711E-6 L -0.22569 0.1965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01456 L -0.05729 -0.10752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500"/>
                            </p:stCondLst>
                            <p:childTnLst>
                              <p:par>
                                <p:cTn id="61" presetID="2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0"/>
                            </p:stCondLst>
                            <p:childTnLst>
                              <p:par>
                                <p:cTn id="6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10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2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11" grpId="0"/>
      <p:bldP spid="11" grpId="1"/>
      <p:bldP spid="11" grpId="2"/>
      <p:bldP spid="12" grpId="0"/>
      <p:bldP spid="12" grpId="1"/>
      <p:bldP spid="13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672650" y="1993690"/>
            <a:ext cx="5726240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066800" y="2133600"/>
            <a:ext cx="7239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ক্যালকুলেটর</a:t>
            </a:r>
            <a:endParaRPr lang="en-US" sz="8000" b="1" spc="150" dirty="0" smtClean="0">
              <a:ln w="11430"/>
              <a:solidFill>
                <a:srgbClr val="FF0000"/>
              </a:solidFill>
              <a:effectLst>
                <a:glow rad="101600">
                  <a:srgbClr val="FFFF00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99740" y="91315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graphics-flower-line-35518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2300" y="5149120"/>
            <a:ext cx="3009900" cy="1019175"/>
          </a:xfrm>
          <a:prstGeom prst="rect">
            <a:avLst/>
          </a:prstGeom>
        </p:spPr>
      </p:pic>
      <p:pic>
        <p:nvPicPr>
          <p:cNvPr id="6" name="Picture 5" descr="Calculator_MP_Calculator_Animated.gif"/>
          <p:cNvPicPr>
            <a:picLocks noChangeAspect="1"/>
          </p:cNvPicPr>
          <p:nvPr/>
        </p:nvPicPr>
        <p:blipFill>
          <a:blip r:embed="rId3" cstate="print">
            <a:lum contrast="40000"/>
          </a:blip>
          <a:stretch>
            <a:fillRect/>
          </a:stretch>
        </p:blipFill>
        <p:spPr>
          <a:xfrm>
            <a:off x="3429000" y="3487710"/>
            <a:ext cx="2286000" cy="1289198"/>
          </a:xfrm>
          <a:prstGeom prst="rect">
            <a:avLst/>
          </a:prstGeom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nk-flowers-source_wa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6170" y="4282190"/>
            <a:ext cx="1905000" cy="23022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41350" y="2485870"/>
            <a:ext cx="642579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</a:t>
            </a:r>
          </a:p>
          <a:p>
            <a:endParaRPr lang="en-US" sz="1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35013" indent="-735013" algn="just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০১.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প্রচলিত ব্র্যান্ডের সহজ ক্যালকুলেটরের ব্যবহার কৌশল জানবে। </a:t>
            </a:r>
            <a:endParaRPr lang="en-US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35013" indent="-735013" algn="just"/>
            <a:r>
              <a:rPr lang="en-U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০২. </a:t>
            </a:r>
            <a:r>
              <a:rPr lang="bn-BD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দৈনন্দিন হিসাব-নিকাশে ও সমস্যা সমাধানে ক্যালকুলেটর ব্যবহার করতে পারবে। </a:t>
            </a: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735013" indent="-735013" algn="just"/>
            <a:endParaRPr lang="en-US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 flipV="1">
            <a:off x="962556" y="1613817"/>
            <a:ext cx="7010400" cy="14797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15172" y="722030"/>
            <a:ext cx="2295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60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800" b="1" spc="150" dirty="0" err="1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খনফল</a:t>
            </a:r>
            <a:r>
              <a:rPr lang="en-US" sz="4800" b="1" spc="150" dirty="0" smtClean="0">
                <a:ln w="11430"/>
                <a:solidFill>
                  <a:srgbClr val="FF0000"/>
                </a:solidFill>
                <a:effectLst>
                  <a:glow rad="101600">
                    <a:srgbClr val="FFFF00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</p:txBody>
      </p:sp>
    </p:spTree>
  </p:cSld>
  <p:clrMapOvr>
    <a:masterClrMapping/>
  </p:clrMapOvr>
  <p:transition spd="med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assroom_Mali.jpg"/>
          <p:cNvPicPr>
            <a:picLocks noChangeAspect="1"/>
          </p:cNvPicPr>
          <p:nvPr/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2468380" y="3399020"/>
            <a:ext cx="4257675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109210" y="2547080"/>
            <a:ext cx="2986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 ২৫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4730" y="965537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উপস্থাপন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sunset_gd_e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6335486"/>
            <a:ext cx="9144001" cy="522515"/>
          </a:xfrm>
          <a:prstGeom prst="rect">
            <a:avLst/>
          </a:prstGeom>
        </p:spPr>
      </p:pic>
      <p:pic>
        <p:nvPicPr>
          <p:cNvPr id="6" name="Picture 5" descr="graphics-flower-line-98006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38400" y="2022420"/>
            <a:ext cx="4343400" cy="257175"/>
          </a:xfrm>
          <a:prstGeom prst="rect">
            <a:avLst/>
          </a:prstGeom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609600"/>
            <a:ext cx="4419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বাস্তব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পর্যায়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2920" y="2057400"/>
            <a:ext cx="6585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ক্যালকুলেটরের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590800" y="1524000"/>
            <a:ext cx="3962400" cy="0"/>
          </a:xfrm>
          <a:prstGeom prst="line">
            <a:avLst/>
          </a:prstGeom>
          <a:ln w="635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330970" y="5546764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 2"/>
              </a:rPr>
              <a:t>       </a:t>
            </a:r>
            <a:endParaRPr lang="en-US" sz="4000" dirty="0"/>
          </a:p>
        </p:txBody>
      </p:sp>
      <p:pic>
        <p:nvPicPr>
          <p:cNvPr id="6" name="Picture 5" descr="calculator.gif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3505200" y="3000530"/>
            <a:ext cx="2103120" cy="2103120"/>
          </a:xfrm>
          <a:prstGeom prst="rect">
            <a:avLst/>
          </a:prstGeom>
        </p:spPr>
      </p:pic>
    </p:spTree>
  </p:cSld>
  <p:clrMapOvr>
    <a:masterClrMapping/>
  </p:clrMapOvr>
  <p:transition spd="med"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454</TotalTime>
  <Words>419</Words>
  <Application>Microsoft Office PowerPoint</Application>
  <PresentationFormat>On-screen Show (4:3)</PresentationFormat>
  <Paragraphs>109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</dc:creator>
  <cp:lastModifiedBy>PTI</cp:lastModifiedBy>
  <cp:revision>149</cp:revision>
  <dcterms:created xsi:type="dcterms:W3CDTF">2013-07-03T19:02:12Z</dcterms:created>
  <dcterms:modified xsi:type="dcterms:W3CDTF">2013-07-06T15:14:47Z</dcterms:modified>
</cp:coreProperties>
</file>