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sldIdLst>
    <p:sldId id="256" r:id="rId2"/>
    <p:sldId id="272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70" r:id="rId11"/>
    <p:sldId id="266" r:id="rId12"/>
    <p:sldId id="271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00"/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5" autoAdjust="0"/>
    <p:restoredTop sz="94576" autoAdjust="0"/>
  </p:normalViewPr>
  <p:slideViewPr>
    <p:cSldViewPr>
      <p:cViewPr varScale="1">
        <p:scale>
          <a:sx n="73" d="100"/>
          <a:sy n="73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E7EA5-A8E5-4F5A-8D8D-5892E5251CA0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B732B2-CAC4-42B7-AA03-2EA8E75989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732B2-CAC4-42B7-AA03-2EA8E759898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732B2-CAC4-42B7-AA03-2EA8E759898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D818B9E-4111-479A-AB3D-C63076CC381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3A170B-94E6-456F-B798-AB23FC69C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18B9E-4111-479A-AB3D-C63076CC381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170B-94E6-456F-B798-AB23FC69C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18B9E-4111-479A-AB3D-C63076CC381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170B-94E6-456F-B798-AB23FC69C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818B9E-4111-479A-AB3D-C63076CC381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3A170B-94E6-456F-B798-AB23FC69C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D818B9E-4111-479A-AB3D-C63076CC381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3A170B-94E6-456F-B798-AB23FC69C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18B9E-4111-479A-AB3D-C63076CC381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170B-94E6-456F-B798-AB23FC69C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18B9E-4111-479A-AB3D-C63076CC381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170B-94E6-456F-B798-AB23FC69C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D818B9E-4111-479A-AB3D-C63076CC381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3A170B-94E6-456F-B798-AB23FC69C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18B9E-4111-479A-AB3D-C63076CC381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170B-94E6-456F-B798-AB23FC69C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818B9E-4111-479A-AB3D-C63076CC381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3A170B-94E6-456F-B798-AB23FC69C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D818B9E-4111-479A-AB3D-C63076CC381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3A170B-94E6-456F-B798-AB23FC69C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D818B9E-4111-479A-AB3D-C63076CC381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3A170B-94E6-456F-B798-AB23FC69C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838201"/>
            <a:ext cx="7924800" cy="2762250"/>
          </a:xfrm>
        </p:spPr>
        <p:txBody>
          <a:bodyPr>
            <a:noAutofit/>
          </a:bodyPr>
          <a:lstStyle/>
          <a:p>
            <a:pPr algn="ctr"/>
            <a:r>
              <a:rPr lang="bn-BD" sz="199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11500" b="1" dirty="0" smtClean="0">
                <a:solidFill>
                  <a:srgbClr val="00B050"/>
                </a:solidFill>
              </a:rPr>
              <a:t> </a:t>
            </a:r>
            <a:endParaRPr lang="en-US" sz="115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 advClick="0" advTm="3000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524000"/>
            <a:ext cx="8001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প্রত্যেক দল নিজের  এলাকার পাঁচ জন মুক্তিযোদ্ধার নাম লেখ? </a:t>
            </a:r>
            <a:endParaRPr lang="en-US" sz="6600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447800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bn-BD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 মুক্তিযুদ্ধ কত  সালে হয়ে  ছিল ? </a:t>
            </a:r>
          </a:p>
          <a:p>
            <a:r>
              <a:rPr lang="bn-BD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২। বিজয়  দিবস  কোন   তারিখ ?</a:t>
            </a:r>
          </a:p>
          <a:p>
            <a:r>
              <a:rPr lang="bn-BD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৩। কত  লক্ষ  লোক মুক্তিযুদ্ধে  জিবন দিয়ে ছিল ?</a:t>
            </a:r>
          </a:p>
          <a:p>
            <a:r>
              <a:rPr lang="bn-BD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৪। কত লক্ষ সৈন্য আত্মসমার্পন  করে  ছিল ?</a:t>
            </a:r>
          </a:p>
          <a:p>
            <a:r>
              <a:rPr lang="bn-BD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৫। বীরশ্রেষঠ  কত জব ?</a:t>
            </a:r>
          </a:p>
          <a:p>
            <a:r>
              <a:rPr lang="bn-BD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৬। মুক্তিযুদ্ধের সময়  কয়টি  সেক্টরে  ভাগ  করা  হয়ে ছিল ? 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9200" y="5410200"/>
            <a:ext cx="64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pic>
        <p:nvPicPr>
          <p:cNvPr id="5" name="Picture 4" descr="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28600"/>
            <a:ext cx="7391400" cy="5715000"/>
          </a:xfrm>
          <a:prstGeom prst="rect">
            <a:avLst/>
          </a:prstGeom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9812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752600" y="16764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524000"/>
            <a:ext cx="7772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প্রবাসী বাংলাদেশ  সরকার গঠনে তাজউদ্দিন আহমেদের  ভূমিকা ব্যাখ্যা কর ? </a:t>
            </a:r>
            <a:endParaRPr lang="en-US" sz="6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3716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1" y="1676400"/>
            <a:ext cx="82296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9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11500" dirty="0" smtClean="0">
                <a:solidFill>
                  <a:srgbClr val="00B050"/>
                </a:solidFill>
              </a:rPr>
              <a:t> </a:t>
            </a:r>
            <a:endParaRPr lang="en-US" sz="115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ttam\Desktop\Utta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609600"/>
            <a:ext cx="1438275" cy="180181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286000" y="2362200"/>
            <a:ext cx="6096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                </a:t>
            </a:r>
            <a:r>
              <a:rPr lang="bn-BD" sz="44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উত্তম কুমার কুণ্ডু </a:t>
            </a:r>
          </a:p>
          <a:p>
            <a:pPr>
              <a:buNone/>
            </a:pPr>
            <a:r>
              <a:rPr lang="bn-BD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              </a:t>
            </a:r>
            <a:r>
              <a:rPr lang="en-US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         </a:t>
            </a:r>
            <a:r>
              <a:rPr lang="bn-BD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  সহকারী শিক্ষক </a:t>
            </a:r>
          </a:p>
          <a:p>
            <a:pPr>
              <a:buNone/>
            </a:pPr>
            <a:r>
              <a:rPr lang="bn-BD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                       </a:t>
            </a:r>
            <a:r>
              <a:rPr lang="bn-BD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এস, জে মডেল উচ্চ বিদ্যালয় </a:t>
            </a:r>
            <a:endParaRPr lang="en-US" sz="2800" b="1" dirty="0" smtClean="0">
              <a:solidFill>
                <a:srgbClr val="66FF66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                        </a:t>
            </a:r>
            <a:r>
              <a:rPr lang="bn-BD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মোবাঃ ০১৭৫২৬৩৭১৭২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              </a:t>
            </a:r>
            <a:r>
              <a:rPr lang="bn-BD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         </a:t>
            </a:r>
            <a:r>
              <a:rPr lang="bn-BD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ইমেল</a:t>
            </a:r>
            <a:r>
              <a:rPr lang="en-US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28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rgbClr val="66FF66"/>
                </a:solidFill>
                <a:latin typeface="NikoshBAN" pitchFamily="2" charset="0"/>
                <a:cs typeface="NikoshBAN" pitchFamily="2" charset="0"/>
              </a:rPr>
              <a:t>uttam3317@yahoo.com</a:t>
            </a:r>
            <a:endParaRPr lang="en-US" sz="2800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1219200"/>
            <a:ext cx="5867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শ্রেনিঃ ষষ্ঠ</a:t>
            </a:r>
          </a:p>
          <a:p>
            <a:r>
              <a:rPr lang="bn-BD" sz="3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বিষয়ঃ বাংলাদেশ ও  বিশ্বপরিচিতি </a:t>
            </a:r>
          </a:p>
          <a:p>
            <a:r>
              <a:rPr lang="bn-BD" sz="3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সময়ঃ   ৫০ মিনিট </a:t>
            </a:r>
            <a:endParaRPr lang="en-US" sz="3600" b="1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তারিখঃ  ২৭/০৬/২০১৩ ইং </a:t>
            </a:r>
          </a:p>
          <a:p>
            <a:endParaRPr lang="en-US" sz="3600" b="1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 advClick="0" advTm="4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228600"/>
            <a:ext cx="3733800" cy="2667000"/>
          </a:xfrm>
          <a:prstGeom prst="rect">
            <a:avLst/>
          </a:prstGeom>
        </p:spPr>
      </p:pic>
      <p:pic>
        <p:nvPicPr>
          <p:cNvPr id="3" name="Picture 2" descr="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0"/>
            <a:ext cx="3657600" cy="2743200"/>
          </a:xfrm>
          <a:prstGeom prst="rect">
            <a:avLst/>
          </a:prstGeom>
        </p:spPr>
      </p:pic>
      <p:pic>
        <p:nvPicPr>
          <p:cNvPr id="4" name="Picture 3" descr="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3276600"/>
            <a:ext cx="5105400" cy="2971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4400" y="28194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29200" y="29718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81200" y="63246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27432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      </a:t>
            </a:r>
            <a:r>
              <a:rPr lang="bn-BD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মুক্তিযুদ্ধে  প্রশিনরত  বাঙ্গালি 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0" y="28956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FFFF00"/>
                </a:solidFill>
              </a:rPr>
              <a:t>   যুদ্ধরত বাঙ্গালি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90800" y="62484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r>
              <a:rPr lang="bn-BD" dirty="0" smtClean="0">
                <a:solidFill>
                  <a:srgbClr val="FFFF00"/>
                </a:solidFill>
              </a:rPr>
              <a:t> যুদ্ধরত পাকিস্তানি সৈন্য</a:t>
            </a:r>
            <a:r>
              <a:rPr lang="bn-BD" dirty="0" smtClean="0"/>
              <a:t> </a:t>
            </a:r>
            <a:endParaRPr lang="en-US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dex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152400"/>
            <a:ext cx="6477000" cy="3276600"/>
          </a:xfrm>
          <a:prstGeom prst="rect">
            <a:avLst/>
          </a:prstGeom>
        </p:spPr>
      </p:pic>
      <p:pic>
        <p:nvPicPr>
          <p:cNvPr id="3" name="Picture 2" descr="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3886200"/>
            <a:ext cx="6477000" cy="2971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76400" y="3200400"/>
            <a:ext cx="541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</a:t>
            </a:r>
            <a:r>
              <a:rPr lang="bn-BD" dirty="0" smtClean="0">
                <a:solidFill>
                  <a:srgbClr val="FFFF00"/>
                </a:solidFill>
              </a:rPr>
              <a:t> </a:t>
            </a:r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যুদ্ধের সময়    বৃদ্ধের  বহনরত ছবি</a:t>
            </a:r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67200" y="3886200"/>
            <a:ext cx="556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r>
              <a:rPr lang="bn-BD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যুদ্ধে নিহত  </a:t>
            </a:r>
            <a:r>
              <a:rPr lang="bn-BD" sz="3600" dirty="0" smtClean="0">
                <a:solidFill>
                  <a:srgbClr val="FFFF00"/>
                </a:solidFill>
              </a:rPr>
              <a:t> </a:t>
            </a:r>
            <a:r>
              <a:rPr lang="bn-BD" sz="2800" dirty="0" smtClean="0">
                <a:solidFill>
                  <a:srgbClr val="FFFF00"/>
                </a:solidFill>
              </a:rPr>
              <a:t>বাঙ্গালি 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447800"/>
            <a:ext cx="6629400" cy="2438400"/>
          </a:xfrm>
        </p:spPr>
        <p:txBody>
          <a:bodyPr>
            <a:normAutofit fontScale="90000"/>
          </a:bodyPr>
          <a:lstStyle/>
          <a:p>
            <a:r>
              <a:rPr lang="bn-BD" sz="80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বাংলাদেশের মুক্তিযুদ্ধ</a:t>
            </a:r>
            <a:endParaRPr lang="en-US" sz="8000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0" y="533400"/>
            <a:ext cx="8610600" cy="306705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বাংলাদেশের পূর্বের নাম কি ছিল তা বলতে পারবে  ?</a:t>
            </a:r>
            <a:b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 কয় মাস যুদ্ধ  হয়ে ছিল তা বলতে পারবে  ?</a:t>
            </a:r>
            <a:b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 মুক্তিযুদ্ধে সংক্ষিপ্ত  বর্ননা করতে পারবে ?</a:t>
            </a:r>
            <a:r>
              <a:rPr lang="bn-BD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endParaRPr lang="en-US" sz="32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de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0"/>
            <a:ext cx="6172200" cy="3581400"/>
          </a:xfrm>
          <a:prstGeom prst="rect">
            <a:avLst/>
          </a:prstGeom>
        </p:spPr>
      </p:pic>
      <p:pic>
        <p:nvPicPr>
          <p:cNvPr id="3" name="Picture 2" descr="index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3657600"/>
            <a:ext cx="6248400" cy="3200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76400" y="4114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373380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যুদ্ধের  শেষে   ঘরে  ফেরা  মানুষ </a:t>
            </a:r>
            <a:endParaRPr lang="en-US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1371600" y="2971800"/>
            <a:ext cx="2994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যুদ্ধের  </a:t>
            </a:r>
            <a:r>
              <a:rPr lang="bn-BD" sz="2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শেষে দলিলে স্বাক্ষর  করছেন 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5486400"/>
          </a:xfrm>
        </p:spPr>
        <p:txBody>
          <a:bodyPr>
            <a:normAutofit fontScale="90000"/>
          </a:bodyPr>
          <a:lstStyle/>
          <a:p>
            <a:r>
              <a:rPr lang="bn-BD" sz="5400" dirty="0" smtClean="0"/>
              <a:t> </a:t>
            </a:r>
            <a:br>
              <a:rPr lang="bn-BD" sz="5400" dirty="0" smtClean="0"/>
            </a:br>
            <a:r>
              <a:rPr lang="bn-BD" sz="5400" dirty="0" smtClean="0"/>
              <a:t> </a:t>
            </a:r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১।  মুজিবনগর সরকারের  গঠিত  হয় কত     </a:t>
            </a:r>
            <a:b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তারিখ ? </a:t>
            </a:r>
            <a:b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২।  মুজিবনগর সরকার প্রধান কে ছিলেন ?</a:t>
            </a:r>
            <a:b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৩।  পাকিস্তনের দুই অংশে মাঝখানে  </a:t>
            </a:r>
            <a:b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  ব্যবধান কত মাইল  ছিল ?</a:t>
            </a:r>
            <a:b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৪। কত লক্ষ লোক  নিহত হয়ে  ছিল ? </a:t>
            </a:r>
            <a:endParaRPr lang="en-US" sz="5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553</TotalTime>
  <Words>168</Words>
  <Application>Microsoft Office PowerPoint</Application>
  <PresentationFormat>On-screen Show (4:3)</PresentationFormat>
  <Paragraphs>39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স্বাগতম </vt:lpstr>
      <vt:lpstr>Slide 2</vt:lpstr>
      <vt:lpstr>Slide 3</vt:lpstr>
      <vt:lpstr>Slide 4</vt:lpstr>
      <vt:lpstr>Slide 5</vt:lpstr>
      <vt:lpstr>বাংলাদেশের মুক্তিযুদ্ধ</vt:lpstr>
      <vt:lpstr>     ১। বাংলাদেশের পূর্বের নাম কি ছিল তা বলতে পারবে  ?      ২।  কয় মাস যুদ্ধ  হয়ে ছিল তা বলতে পারবে  ?      ৩। মুক্তিযুদ্ধে সংক্ষিপ্ত  বর্ননা করতে পারবে ? </vt:lpstr>
      <vt:lpstr>Slide 8</vt:lpstr>
      <vt:lpstr>   ১।  মুজিবনগর সরকারের  গঠিত  হয় কত            তারিখ ?    ২।  মুজিবনগর সরকার প্রধান কে ছিলেন ?   ৩।  পাকিস্তনের দুই অংশে মাঝখানে           ব্যবধান কত মাইল  ছিল ?   ৪। কত লক্ষ লোক  নিহত হয়ে  ছিল ? 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>Uttam</dc:creator>
  <cp:lastModifiedBy>Uttam</cp:lastModifiedBy>
  <cp:revision>113</cp:revision>
  <dcterms:created xsi:type="dcterms:W3CDTF">2013-06-27T04:13:25Z</dcterms:created>
  <dcterms:modified xsi:type="dcterms:W3CDTF">2013-07-04T05:01:18Z</dcterms:modified>
</cp:coreProperties>
</file>