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3" r:id="rId16"/>
    <p:sldId id="275" r:id="rId17"/>
    <p:sldId id="278" r:id="rId18"/>
    <p:sldId id="277" r:id="rId19"/>
    <p:sldId id="279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0D79"/>
    <a:srgbClr val="0000FF"/>
    <a:srgbClr val="FF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06D58-AABF-4862-AE04-427BCE0A3FF1}" type="datetimeFigureOut">
              <a:rPr lang="en-US" smtClean="0"/>
              <a:pPr/>
              <a:t>7/4/2013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AD5A7-6CA6-45FC-98FE-0C78AE1304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06D58-AABF-4862-AE04-427BCE0A3FF1}" type="datetimeFigureOut">
              <a:rPr lang="en-US" smtClean="0"/>
              <a:pPr/>
              <a:t>7/4/2013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AD5A7-6CA6-45FC-98FE-0C78AE1304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06D58-AABF-4862-AE04-427BCE0A3FF1}" type="datetimeFigureOut">
              <a:rPr lang="en-US" smtClean="0"/>
              <a:pPr/>
              <a:t>7/4/2013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AD5A7-6CA6-45FC-98FE-0C78AE1304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06D58-AABF-4862-AE04-427BCE0A3FF1}" type="datetimeFigureOut">
              <a:rPr lang="en-US" smtClean="0"/>
              <a:pPr/>
              <a:t>7/4/2013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AD5A7-6CA6-45FC-98FE-0C78AE1304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06D58-AABF-4862-AE04-427BCE0A3FF1}" type="datetimeFigureOut">
              <a:rPr lang="en-US" smtClean="0"/>
              <a:pPr/>
              <a:t>7/4/2013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AD5A7-6CA6-45FC-98FE-0C78AE1304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06D58-AABF-4862-AE04-427BCE0A3FF1}" type="datetimeFigureOut">
              <a:rPr lang="en-US" smtClean="0"/>
              <a:pPr/>
              <a:t>7/4/2013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AD5A7-6CA6-45FC-98FE-0C78AE1304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06D58-AABF-4862-AE04-427BCE0A3FF1}" type="datetimeFigureOut">
              <a:rPr lang="en-US" smtClean="0"/>
              <a:pPr/>
              <a:t>7/4/2013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AD5A7-6CA6-45FC-98FE-0C78AE1304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06D58-AABF-4862-AE04-427BCE0A3FF1}" type="datetimeFigureOut">
              <a:rPr lang="en-US" smtClean="0"/>
              <a:pPr/>
              <a:t>7/4/2013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AD5A7-6CA6-45FC-98FE-0C78AE1304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06D58-AABF-4862-AE04-427BCE0A3FF1}" type="datetimeFigureOut">
              <a:rPr lang="en-US" smtClean="0"/>
              <a:pPr/>
              <a:t>7/4/2013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AD5A7-6CA6-45FC-98FE-0C78AE1304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06D58-AABF-4862-AE04-427BCE0A3FF1}" type="datetimeFigureOut">
              <a:rPr lang="en-US" smtClean="0"/>
              <a:pPr/>
              <a:t>7/4/2013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AD5A7-6CA6-45FC-98FE-0C78AE1304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06D58-AABF-4862-AE04-427BCE0A3FF1}" type="datetimeFigureOut">
              <a:rPr lang="en-US" smtClean="0"/>
              <a:pPr/>
              <a:t>7/4/2013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30AD5A7-6CA6-45FC-98FE-0C78AE1304F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8D06D58-AABF-4862-AE04-427BCE0A3FF1}" type="datetimeFigureOut">
              <a:rPr lang="en-US" smtClean="0"/>
              <a:pPr/>
              <a:t>7/4/2013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30AD5A7-6CA6-45FC-98FE-0C78AE1304F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838200" y="3352800"/>
            <a:ext cx="6629400" cy="243840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199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স্বাগতম</a:t>
            </a:r>
            <a:r>
              <a:rPr kumimoji="0" lang="bn-BD" sz="11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n-US" sz="115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676400"/>
            <a:ext cx="6553200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FFFF00"/>
                </a:solidFill>
              </a:rPr>
              <a:t>   </a:t>
            </a:r>
            <a:r>
              <a:rPr lang="bn-BD" sz="5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কম্পিউটার  নেটওয়ার্কঃ</a:t>
            </a:r>
          </a:p>
          <a:p>
            <a:r>
              <a:rPr lang="bn-BD" sz="4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bn-BD" sz="4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১</a:t>
            </a:r>
            <a:r>
              <a:rPr lang="bn-BD" sz="4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। লোকাল এরিয়া নেটওয়ার্ক</a:t>
            </a:r>
          </a:p>
          <a:p>
            <a:r>
              <a:rPr lang="bn-BD" sz="4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  ২।  ওয়াইড এরিয়া  নেটওয়ার্ক।</a:t>
            </a:r>
            <a:endParaRPr lang="en-US" sz="4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838200"/>
            <a:ext cx="86106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b="1" dirty="0" smtClean="0">
                <a:solidFill>
                  <a:srgbClr val="FFFF00"/>
                </a:solidFill>
              </a:rPr>
              <a:t> </a:t>
            </a:r>
            <a:r>
              <a:rPr lang="bn-BD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b="1" dirty="0" smtClean="0">
                <a:solidFill>
                  <a:srgbClr val="FF00FF"/>
                </a:solidFill>
                <a:latin typeface="NikoshBAN" pitchFamily="2" charset="0"/>
                <a:cs typeface="NikoshBAN" pitchFamily="2" charset="0"/>
              </a:rPr>
              <a:t>১। কম্পিউটার  নেটওয়ার্ক কি বলতে পাড়বে ?</a:t>
            </a:r>
          </a:p>
          <a:p>
            <a:r>
              <a:rPr lang="bn-BD" sz="4400" b="1" dirty="0" smtClean="0">
                <a:solidFill>
                  <a:srgbClr val="FF00FF"/>
                </a:solidFill>
                <a:latin typeface="NikoshBAN" pitchFamily="2" charset="0"/>
                <a:cs typeface="NikoshBAN" pitchFamily="2" charset="0"/>
              </a:rPr>
              <a:t> ২। কম্পিউটার  নেটওয়ার্কের  প্রকার  ভেদ  </a:t>
            </a:r>
          </a:p>
          <a:p>
            <a:r>
              <a:rPr lang="bn-BD" sz="4400" b="1" dirty="0" smtClean="0">
                <a:solidFill>
                  <a:srgbClr val="FF00FF"/>
                </a:solidFill>
                <a:latin typeface="NikoshBAN" pitchFamily="2" charset="0"/>
                <a:cs typeface="NikoshBAN" pitchFamily="2" charset="0"/>
              </a:rPr>
              <a:t>       বলতে পারবে ?</a:t>
            </a:r>
          </a:p>
          <a:p>
            <a:r>
              <a:rPr lang="bn-BD" sz="4400" b="1" dirty="0" smtClean="0">
                <a:solidFill>
                  <a:srgbClr val="FF00FF"/>
                </a:solidFill>
                <a:latin typeface="NikoshBAN" pitchFamily="2" charset="0"/>
                <a:cs typeface="NikoshBAN" pitchFamily="2" charset="0"/>
              </a:rPr>
              <a:t> ৩।   নেটওয়ার্ক   টপোলজি  বলতে পাড়বে ? </a:t>
            </a:r>
          </a:p>
          <a:p>
            <a:r>
              <a:rPr lang="bn-BD" sz="4000" dirty="0" smtClean="0">
                <a:solidFill>
                  <a:srgbClr val="FF00FF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1600" dirty="0" smtClean="0">
              <a:solidFill>
                <a:srgbClr val="FF00FF"/>
              </a:solidFill>
              <a:latin typeface="NikoshBAN" pitchFamily="2" charset="0"/>
              <a:cs typeface="NikoshBAN" pitchFamily="2" charset="0"/>
            </a:endParaRPr>
          </a:p>
          <a:p>
            <a:endParaRPr lang="bn-BD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676400"/>
            <a:ext cx="65532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/>
              <a:t>  </a:t>
            </a:r>
            <a:r>
              <a:rPr lang="bn-BD" sz="4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কম্পিউটার  নেটওয়ার্কঃ</a:t>
            </a:r>
          </a:p>
          <a:p>
            <a:r>
              <a:rPr lang="bn-BD" sz="4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১। লোকাল এরিয়া নেটওয়ার্ক</a:t>
            </a:r>
          </a:p>
          <a:p>
            <a:r>
              <a:rPr lang="bn-BD" sz="4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২।  ওয়াইড এরিয়া  নেটওয়ার্ক।</a:t>
            </a:r>
            <a:endParaRPr lang="en-US" sz="4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990600"/>
            <a:ext cx="76962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b="1" dirty="0" smtClean="0">
                <a:solidFill>
                  <a:srgbClr val="FFFF00"/>
                </a:solidFill>
              </a:rPr>
              <a:t> </a:t>
            </a:r>
            <a:r>
              <a:rPr lang="bn-BD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b="1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১। কম্পিউটার  নেটওয়ার্ক কি বলতে পাড়বে ?</a:t>
            </a:r>
          </a:p>
          <a:p>
            <a:r>
              <a:rPr lang="bn-BD" sz="4000" b="1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২। কম্পিউটার  নেটওয়ার্কের  প্রকার  ভেদ  </a:t>
            </a:r>
          </a:p>
          <a:p>
            <a:r>
              <a:rPr lang="bn-BD" sz="4000" b="1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      বলতে পারবে ?</a:t>
            </a:r>
          </a:p>
          <a:p>
            <a:r>
              <a:rPr lang="bn-BD" sz="4000" b="1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৩।   নেটওয়ার্ক   টপোলজি  বলতে পাড়বে ? </a:t>
            </a:r>
          </a:p>
          <a:p>
            <a:r>
              <a:rPr lang="bn-BD" sz="36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1600" dirty="0" smtClean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  <a:p>
            <a:endParaRPr lang="bn-BD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676400"/>
            <a:ext cx="65532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FF0000"/>
                </a:solidFill>
              </a:rPr>
              <a:t> </a:t>
            </a:r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কম্পিউটার  নেটওয়ার্কঃ</a:t>
            </a:r>
          </a:p>
          <a:p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  ১। লোকাল এরিয়া নেটওয়ার্ক</a:t>
            </a:r>
          </a:p>
          <a:p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 ২।  ওয়াইড এরিয়া  নেটওয়ার্ক।</a:t>
            </a:r>
            <a:endParaRPr lang="en-US" sz="4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1600200" y="2895600"/>
            <a:ext cx="6477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val 3"/>
          <p:cNvSpPr/>
          <p:nvPr/>
        </p:nvSpPr>
        <p:spPr>
          <a:xfrm>
            <a:off x="2133600" y="1752600"/>
            <a:ext cx="762000" cy="609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962400" y="1752600"/>
            <a:ext cx="762000" cy="6096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638800" y="1752600"/>
            <a:ext cx="762000" cy="6096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7696200" y="1752600"/>
            <a:ext cx="7620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371600" y="3505200"/>
            <a:ext cx="762000" cy="6096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124200" y="3505200"/>
            <a:ext cx="762000" cy="6096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724400" y="3505200"/>
            <a:ext cx="762000" cy="6096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248400" y="3429000"/>
            <a:ext cx="762000" cy="609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 rot="5400000">
            <a:off x="1295400" y="3200400"/>
            <a:ext cx="60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3199606" y="3199606"/>
            <a:ext cx="60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4799806" y="3199606"/>
            <a:ext cx="60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6247606" y="3199606"/>
            <a:ext cx="60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2209006" y="2590006"/>
            <a:ext cx="60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4037806" y="2590006"/>
            <a:ext cx="60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5714206" y="2590006"/>
            <a:ext cx="60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7771606" y="2590006"/>
            <a:ext cx="60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752600" y="4343400"/>
            <a:ext cx="4876800" cy="156966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bn-BD" dirty="0" smtClean="0"/>
              <a:t> </a:t>
            </a:r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বাস সংগঠন  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02  E" pathEditMode="relative" ptsTypes="">
                                      <p:cBhvr>
                                        <p:cTn id="1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02  E" pathEditMode="relative" ptsTypes="">
                                      <p:cBhvr>
                                        <p:cTn id="1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02  E" pathEditMode="relative" ptsTypes="">
                                      <p:cBhvr>
                                        <p:cTn id="1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02  E" pathEditMode="relative" ptsTypes="">
                                      <p:cBhvr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02  E" pathEditMode="relative" ptsTypes="">
                                      <p:cBhvr>
                                        <p:cTn id="1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02  E" pathEditMode="relative" ptsTypes="">
                                      <p:cBhvr>
                                        <p:cTn id="2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02  E" pathEditMode="relative" ptsTypes="">
                                      <p:cBhvr>
                                        <p:cTn id="2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02  E" pathEditMode="relative" ptsTypes="">
                                      <p:cBhvr>
                                        <p:cTn id="2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1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7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9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9" dur="2000" fill="hold"/>
                                        <p:tgtEl>
                                          <p:spTgt spid="2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2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447800" y="838200"/>
            <a:ext cx="5486400" cy="4876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6324600" y="3200400"/>
            <a:ext cx="990600" cy="99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800600" y="533400"/>
            <a:ext cx="990600" cy="99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676400" y="1447800"/>
            <a:ext cx="990600" cy="99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295400" y="4114800"/>
            <a:ext cx="990600" cy="99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191000" y="5105400"/>
            <a:ext cx="990600" cy="99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57200" y="5638800"/>
            <a:ext cx="289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b="1" dirty="0" smtClean="0">
                <a:solidFill>
                  <a:srgbClr val="FF00FF"/>
                </a:solidFill>
                <a:latin typeface="NikoshBAN" pitchFamily="2" charset="0"/>
                <a:cs typeface="NikoshBAN" pitchFamily="2" charset="0"/>
              </a:rPr>
              <a:t>রিং  সংগঠন </a:t>
            </a:r>
            <a:endParaRPr lang="en-US" sz="4800" b="1" dirty="0">
              <a:solidFill>
                <a:srgbClr val="FF00FF"/>
              </a:solidFill>
            </a:endParaRPr>
          </a:p>
        </p:txBody>
      </p:sp>
    </p:spTree>
  </p:cSld>
  <p:clrMapOvr>
    <a:masterClrMapping/>
  </p:clrMapOvr>
  <p:transition spd="slow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996 0.35625 C 0.15764 0.57454 0.02309 0.74282 -0.13073 0.72755 C -0.28403 0.7125 -0.39879 0.51944 -0.38664 0.30116 C -0.37431 0.08102 -0.23959 -0.08542 -0.08629 -0.07014 C 0.06753 -0.05486 0.18211 0.13611 0.16996 0.35625 Z " pathEditMode="relative" rAng="5655674" ptsTypes="fffff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8" y="-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3073 0.28588 C -0.38975 0.33217 -0.54514 0.21458 -0.57656 0.02292 C -0.60781 -0.16806 -0.50347 -0.36204 -0.34427 -0.40833 C -0.18472 -0.45463 -0.02968 -0.33634 0.00157 -0.14514 C 0.03282 0.0463 -0.07118 0.23935 -0.23073 0.28588 Z " pathEditMode="relative" rAng="10061638" ptsTypes="fffff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7" y="-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7708 -0.53357 C -0.18819 -0.71366 -0.01597 -0.77361 0.10677 -0.66574 C 0.22951 -0.55834 0.25694 -0.32361 0.16823 -0.14352 C 0.07899 0.0375 -0.09306 0.09629 -0.2158 -0.01135 C -0.33872 -0.11898 -0.36615 -0.35278 -0.27708 -0.53357 Z " pathEditMode="relative" rAng="-3399706" ptsTypes="fffff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3" y="1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2.22222E-6 C -0.06806 -0.19398 -0.01528 -0.41967 0.11771 -0.50278 C 0.25069 -0.58565 0.41458 -0.49491 0.48264 -0.30092 C 0.55087 -0.10625 0.49774 0.11898 0.36493 0.20185 C 0.23177 0.28472 0.06823 0.19468 -2.77778E-7 -2.22222E-6 Z " pathEditMode="relative" rAng="14697228" ptsTypes="fffff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1" y="-1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2552 -0.11643 C 0.47101 -0.02546 0.53906 0.1926 0.47656 0.37014 C 0.41406 0.54723 0.24479 0.61736 0.09931 0.52686 C -0.04635 0.43565 -0.11389 0.21713 -0.05156 0.04005 C 0.01111 -0.1375 0.17986 -0.20717 0.32552 -0.11643 Z " pathEditMode="relative" rAng="1507777" ptsTypes="fffff"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3" y="3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9400" y="2667000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04800" y="1676400"/>
            <a:ext cx="8077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১। লোকাল এরিয়া নেটওয়ার্ক কি ?</a:t>
            </a:r>
          </a:p>
          <a:p>
            <a:r>
              <a:rPr lang="bn-BD" sz="4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২। ওয়াইড এরিয়া  নেটওয়ার্ক কি ?</a:t>
            </a:r>
          </a:p>
          <a:p>
            <a:r>
              <a:rPr lang="bn-BD" sz="4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৩। তিনটি টপোলজির নাম বল ?</a:t>
            </a:r>
          </a:p>
          <a:p>
            <a:r>
              <a:rPr lang="bn-BD" sz="4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৪। নেটওয়ার্ক এর মাধ্যম কয়টি কি কি ? </a:t>
            </a:r>
            <a:endParaRPr lang="en-US" sz="4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600200"/>
            <a:ext cx="82296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/>
              <a:t> </a:t>
            </a:r>
            <a:r>
              <a:rPr lang="bn-BD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প্রত্যেক দল লোকাল এরিয়া নেটওয়ার্ক এর    </a:t>
            </a:r>
          </a:p>
          <a:p>
            <a:r>
              <a:rPr lang="bn-BD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দুইটি করে সুবিধা ও অসুবিধা লেখ ?   </a:t>
            </a:r>
            <a:endParaRPr lang="en-US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676400"/>
            <a:ext cx="9144000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39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39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23900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28600"/>
            <a:ext cx="8534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            </a:t>
            </a:r>
          </a:p>
          <a:p>
            <a:pPr>
              <a:buNone/>
            </a:pPr>
            <a:r>
              <a:rPr lang="en-US" sz="6600" b="1" dirty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           </a:t>
            </a:r>
            <a:r>
              <a:rPr lang="en-US" sz="6600" b="1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bn-BD" sz="6600" b="1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বিপ্লব </a:t>
            </a:r>
            <a:r>
              <a:rPr lang="bn-BD" sz="6600" b="1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কুমার </a:t>
            </a:r>
            <a:r>
              <a:rPr lang="bn-BD" sz="6600" b="1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বিশ্বাস</a:t>
            </a:r>
            <a:endParaRPr lang="bn-BD" sz="8000" b="1" dirty="0" smtClean="0">
              <a:solidFill>
                <a:schemeClr val="accent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sz="4000" b="1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              </a:t>
            </a:r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       </a:t>
            </a:r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    </a:t>
            </a:r>
            <a:r>
              <a:rPr lang="bn-BD" sz="4000" b="1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b="1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সহকারী শিক্ষক </a:t>
            </a:r>
            <a:endParaRPr lang="bn-BD" sz="4000" b="1" dirty="0" smtClean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sz="4000" b="1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          </a:t>
            </a:r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       </a:t>
            </a:r>
            <a:r>
              <a:rPr lang="bn-BD" sz="4000" b="1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মুকসুদপুর </a:t>
            </a:r>
            <a:r>
              <a:rPr lang="bn-BD" sz="4000" b="1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পাইলট বালক উচ্চ বিদ্যালয়</a:t>
            </a:r>
            <a:endParaRPr lang="en-US" sz="4000" b="1" dirty="0" smtClean="0">
              <a:solidFill>
                <a:schemeClr val="accent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           </a:t>
            </a:r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       </a:t>
            </a:r>
            <a:r>
              <a:rPr lang="bn-BD" sz="4000" b="1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মোবাঃ ০১৭২৫২৩৯১৯৫</a:t>
            </a:r>
          </a:p>
          <a:p>
            <a:pPr>
              <a:buNone/>
            </a:pPr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            </a:t>
            </a:r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      </a:t>
            </a:r>
            <a:r>
              <a:rPr lang="bn-BD" sz="4000" b="1" dirty="0" smtClean="0">
                <a:solidFill>
                  <a:srgbClr val="290D79"/>
                </a:solidFill>
                <a:latin typeface="NikoshBAN" pitchFamily="2" charset="0"/>
                <a:cs typeface="NikoshBAN" pitchFamily="2" charset="0"/>
              </a:rPr>
              <a:t>ইমেল</a:t>
            </a:r>
            <a:r>
              <a:rPr lang="en-US" sz="4000" b="1" dirty="0" smtClean="0">
                <a:solidFill>
                  <a:srgbClr val="290D7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smtClean="0">
                <a:solidFill>
                  <a:srgbClr val="290D79"/>
                </a:solidFill>
                <a:latin typeface="NikoshBAN" pitchFamily="2" charset="0"/>
                <a:cs typeface="NikoshBAN" pitchFamily="2" charset="0"/>
              </a:rPr>
              <a:t>:</a:t>
            </a:r>
            <a:r>
              <a:rPr lang="en-US" sz="3600" b="1" dirty="0" smtClean="0">
                <a:solidFill>
                  <a:srgbClr val="290D79"/>
                </a:solidFill>
                <a:latin typeface="Times New Roman" pitchFamily="18" charset="0"/>
                <a:cs typeface="Times New Roman" pitchFamily="18" charset="0"/>
              </a:rPr>
              <a:t>biplab9195@gmail.com</a:t>
            </a:r>
            <a:endParaRPr lang="bn-BD" sz="1600" b="1" dirty="0" smtClean="0">
              <a:solidFill>
                <a:srgbClr val="290D79"/>
              </a:solidFill>
              <a:latin typeface="Times New Roman" pitchFamily="18" charset="0"/>
              <a:cs typeface="NikoshBAN" pitchFamily="2" charset="0"/>
            </a:endParaRPr>
          </a:p>
        </p:txBody>
      </p:sp>
      <p:pic>
        <p:nvPicPr>
          <p:cNvPr id="1026" name="Picture 2" descr="C:\Users\TSS\Desktop\Biplob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381000"/>
            <a:ext cx="2286000" cy="25908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143000"/>
            <a:ext cx="78486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শ্রেনিঃ নবম</a:t>
            </a:r>
          </a:p>
          <a:p>
            <a:r>
              <a:rPr lang="bn-BD" sz="5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বিষয়ঃ কম্পিউটার শিক্ষা</a:t>
            </a:r>
          </a:p>
          <a:p>
            <a:r>
              <a:rPr lang="bn-BD" sz="5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সময়ঃ   ৫০ মিনিট </a:t>
            </a:r>
            <a:endParaRPr lang="en-US" sz="5400" b="1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5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তারিখঃ  </a:t>
            </a:r>
            <a:r>
              <a:rPr lang="en-US" sz="5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30</a:t>
            </a:r>
            <a:r>
              <a:rPr lang="bn-BD" sz="5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/০৬/২০১৩ ইং </a:t>
            </a:r>
          </a:p>
          <a:p>
            <a:endParaRPr lang="en-US" sz="4800" b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0" y="3124200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     </a:t>
            </a:r>
            <a:endParaRPr lang="en-US" dirty="0"/>
          </a:p>
        </p:txBody>
      </p:sp>
      <p:pic>
        <p:nvPicPr>
          <p:cNvPr id="4" name="Picture 3" descr="f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248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999" cy="6629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553200"/>
          </a:xfrm>
          <a:prstGeom prst="rect">
            <a:avLst/>
          </a:prstGeom>
        </p:spPr>
      </p:pic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600200"/>
            <a:ext cx="8686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dirty="0" smtClean="0"/>
              <a:t> </a:t>
            </a:r>
            <a:r>
              <a:rPr lang="bn-BD" sz="9600" dirty="0" smtClean="0">
                <a:solidFill>
                  <a:schemeClr val="bg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কম্পিউটার  নেটওয়ার্ক ও  টপোলজি</a:t>
            </a:r>
            <a:endParaRPr lang="en-US" sz="7200" dirty="0">
              <a:solidFill>
                <a:schemeClr val="bg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990600"/>
            <a:ext cx="76962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b="1" dirty="0" smtClean="0">
                <a:solidFill>
                  <a:srgbClr val="FFFF00"/>
                </a:solidFill>
              </a:rPr>
              <a:t> </a:t>
            </a:r>
            <a:r>
              <a:rPr lang="bn-BD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১। কম্পিউটার  নেটওয়ার্ক কি বলতে পাড়বে ?</a:t>
            </a:r>
          </a:p>
          <a:p>
            <a:r>
              <a:rPr lang="bn-BD" sz="40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২। কম্পিউটার  নেটওয়ার্কের  প্রকার  ভেদ  </a:t>
            </a:r>
          </a:p>
          <a:p>
            <a:r>
              <a:rPr lang="bn-BD" sz="40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    বলতে পারবে ?</a:t>
            </a:r>
          </a:p>
          <a:p>
            <a:r>
              <a:rPr lang="bn-BD" sz="40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৩।   নেটওয়ার্ক   টপোলজি  বলতে পাড়বে ? </a:t>
            </a:r>
          </a:p>
          <a:p>
            <a:r>
              <a:rPr lang="bn-BD" sz="3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1600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  <a:p>
            <a:endParaRPr lang="bn-BD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200</TotalTime>
  <Words>236</Words>
  <Application>Microsoft Office PowerPoint</Application>
  <PresentationFormat>On-screen Show (4:3)</PresentationFormat>
  <Paragraphs>53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Uttam</dc:creator>
  <cp:lastModifiedBy>TSS</cp:lastModifiedBy>
  <cp:revision>44</cp:revision>
  <dcterms:created xsi:type="dcterms:W3CDTF">2013-06-29T05:27:43Z</dcterms:created>
  <dcterms:modified xsi:type="dcterms:W3CDTF">2013-07-04T05:00:17Z</dcterms:modified>
</cp:coreProperties>
</file>