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71" r:id="rId12"/>
    <p:sldId id="273" r:id="rId13"/>
    <p:sldId id="272" r:id="rId14"/>
    <p:sldId id="274" r:id="rId15"/>
    <p:sldId id="266" r:id="rId16"/>
    <p:sldId id="267" r:id="rId17"/>
    <p:sldId id="268" r:id="rId18"/>
    <p:sldId id="269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942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0C6FE4-D353-49E7-8DB7-0C672729FA13}" type="datetimeFigureOut">
              <a:rPr lang="en-US" smtClean="0"/>
              <a:pPr/>
              <a:t>7/30/2013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EFDBD-DA99-4A76-959B-9B88AD0084F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image" Target="../media/image19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772400" cy="1470025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bn-BD" sz="199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welcom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828800"/>
            <a:ext cx="4876800" cy="43349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ব্যক্তি জীবনে তথ্য ও যোগাযোগ প্রযুক্তিঃ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5029200"/>
            <a:ext cx="7391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জি. পি. এস ব্যবহার করে যেকোনো সময় রাস্তা খুঁজে নেওয়া যায়।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 descr="agps-explained-gp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52800" y="3762375"/>
            <a:ext cx="2876550" cy="3095625"/>
          </a:xfrm>
          <a:prstGeom prst="rect">
            <a:avLst/>
          </a:prstGeom>
        </p:spPr>
      </p:pic>
      <p:pic>
        <p:nvPicPr>
          <p:cNvPr id="8" name="Picture 7" descr="uniden-gps35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733800" y="533400"/>
            <a:ext cx="3505200" cy="300668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E-6 -4.04624E-7 L 0.43438 -0.29618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7" y="-1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60116E-6 L 0.95 0.16948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" y="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BD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শিক্ষা ক্ষেত্রে তথ্য ও যোগাযোগ প্রযুক্তি: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ict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84" y="1295400"/>
            <a:ext cx="3744684" cy="2767810"/>
          </a:xfrm>
          <a:prstGeom prst="rect">
            <a:avLst/>
          </a:prstGeom>
        </p:spPr>
      </p:pic>
      <p:pic>
        <p:nvPicPr>
          <p:cNvPr id="7" name="Picture 6" descr="Virtual-Class-Roo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6865" y="3200400"/>
            <a:ext cx="4882335" cy="3177938"/>
          </a:xfrm>
          <a:prstGeom prst="rect">
            <a:avLst/>
          </a:prstGeom>
        </p:spPr>
      </p:pic>
      <p:pic>
        <p:nvPicPr>
          <p:cNvPr id="10" name="Picture 9" descr="LYON_header.ashx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0" y="1219199"/>
            <a:ext cx="4419600" cy="1864823"/>
          </a:xfrm>
          <a:prstGeom prst="rect">
            <a:avLst/>
          </a:prstGeom>
        </p:spPr>
      </p:pic>
      <p:pic>
        <p:nvPicPr>
          <p:cNvPr id="11" name="Picture 10" descr="iStock_000007229384XSmall.96182619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" y="4191000"/>
            <a:ext cx="2338388" cy="23316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9400" y="457200"/>
            <a:ext cx="3067050" cy="1495425"/>
          </a:xfrm>
          <a:prstGeom prst="rect">
            <a:avLst/>
          </a:prstGeom>
        </p:spPr>
      </p:pic>
      <p:pic>
        <p:nvPicPr>
          <p:cNvPr id="5" name="Picture 4" descr="images0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1981200"/>
            <a:ext cx="4385733" cy="2819400"/>
          </a:xfrm>
          <a:prstGeom prst="rect">
            <a:avLst/>
          </a:prstGeom>
        </p:spPr>
      </p:pic>
      <p:pic>
        <p:nvPicPr>
          <p:cNvPr id="6" name="Picture 5" descr="images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00600" y="3124200"/>
            <a:ext cx="4137285" cy="2743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bn-BD" dirty="0" smtClean="0">
                <a:solidFill>
                  <a:srgbClr val="003300"/>
                </a:solidFill>
                <a:latin typeface="NikoshBAN" pitchFamily="2" charset="0"/>
                <a:cs typeface="NikoshBAN" pitchFamily="2" charset="0"/>
              </a:rPr>
              <a:t>কর্ম ক্ষেত্রে তথ্য ও যোগাযোগ প্র্রযুক্তি</a:t>
            </a:r>
            <a:r>
              <a:rPr lang="en-US" dirty="0" smtClean="0">
                <a:solidFill>
                  <a:srgbClr val="003300"/>
                </a:solidFill>
                <a:latin typeface="SutonnyMJ" pitchFamily="2" charset="0"/>
              </a:rPr>
              <a:t>t</a:t>
            </a:r>
            <a:endParaRPr lang="en-US" dirty="0">
              <a:solidFill>
                <a:srgbClr val="0033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bankk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6600" y="1676400"/>
            <a:ext cx="5396542" cy="4056974"/>
          </a:xfrm>
          <a:prstGeom prst="rect">
            <a:avLst/>
          </a:prstGeom>
        </p:spPr>
      </p:pic>
      <p:sp>
        <p:nvSpPr>
          <p:cNvPr id="7" name="Right Arrow 6"/>
          <p:cNvSpPr/>
          <p:nvPr/>
        </p:nvSpPr>
        <p:spPr>
          <a:xfrm>
            <a:off x="152400" y="3124200"/>
            <a:ext cx="3048000" cy="1371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BD" sz="4000" dirty="0" smtClean="0">
                <a:solidFill>
                  <a:schemeClr val="tx2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ব্যাংকিং ক্ষেত্রেঃ</a:t>
            </a:r>
            <a:endParaRPr lang="en-US" dirty="0">
              <a:solidFill>
                <a:schemeClr val="tx2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04800"/>
            <a:ext cx="8610600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সামাজিক যোগাযোগের ক্ষেত্রে তথ্য ও যোগাযোগ প্রযুক্তিঃ</a:t>
            </a:r>
            <a:endParaRPr lang="en-US" sz="1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fb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447800"/>
            <a:ext cx="2590800" cy="2590800"/>
          </a:xfrm>
          <a:prstGeom prst="rect">
            <a:avLst/>
          </a:prstGeom>
        </p:spPr>
      </p:pic>
      <p:pic>
        <p:nvPicPr>
          <p:cNvPr id="6" name="Picture 5" descr="Twitter-new_2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219200"/>
            <a:ext cx="3124200" cy="3059169"/>
          </a:xfrm>
          <a:prstGeom prst="rect">
            <a:avLst/>
          </a:prstGeom>
        </p:spPr>
      </p:pic>
      <p:pic>
        <p:nvPicPr>
          <p:cNvPr id="7" name="Picture 6" descr="logo_twitter_withbird_1000_allblu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400" y="4800600"/>
            <a:ext cx="3429000" cy="637794"/>
          </a:xfrm>
          <a:prstGeom prst="rect">
            <a:avLst/>
          </a:prstGeom>
        </p:spPr>
      </p:pic>
      <p:pic>
        <p:nvPicPr>
          <p:cNvPr id="8" name="Picture 7" descr="fb11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800" y="4495801"/>
            <a:ext cx="2590800" cy="9768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19399"/>
          </a:xfrm>
        </p:spPr>
        <p:txBody>
          <a:bodyPr/>
          <a:lstStyle/>
          <a:p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মনে কর তুমি ঠিক করেছ কোনো ধরনের তথ্য প্রযুক্তি ব্যবহার না করে তোমার দিন কাটবে। সারা দিনে কোন কাজগুলো তুমি করতে পারবে না তার একটা তালিকা কর।</a:t>
            </a:r>
          </a:p>
          <a:p>
            <a:r>
              <a:rPr lang="bn-BD" dirty="0" smtClean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তোমাদের স্কুলের অফিসকে ভার্সুয়াল অফিসে রূপান্তর করতে হলে কী কী কাজ করতে হবে?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/>
              <a:t>দলীয় </a:t>
            </a:r>
            <a:r>
              <a:rPr lang="bn-BD" sz="2800" dirty="0"/>
              <a:t>কাজ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own Arrow Callout 5"/>
          <p:cNvSpPr/>
          <p:nvPr/>
        </p:nvSpPr>
        <p:spPr>
          <a:xfrm>
            <a:off x="2348345" y="457200"/>
            <a:ext cx="3429000" cy="1143000"/>
          </a:xfrm>
          <a:prstGeom prst="downArrowCallou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সারসংক্ষেপ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2514600"/>
            <a:ext cx="8305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ব্যাক্তিগত যোগাযোগে তথ্য ও যোগাযোগ প্রযুক্তি।</a:t>
            </a:r>
          </a:p>
          <a:p>
            <a:pPr marL="342900" indent="-342900">
              <a:buAutoNum type="arabicPeriod"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বিনোদনে তথ্য ও যোগাযোগ প্রযুক্তি।</a:t>
            </a:r>
          </a:p>
          <a:p>
            <a:pPr marL="342900" indent="-342900">
              <a:buAutoNum type="arabicPeriod"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শিক্ষা ক্ষেত্রে তথ্য ও যোগাযোগ প্রযুক্তি।</a:t>
            </a:r>
          </a:p>
          <a:p>
            <a:pPr marL="342900" indent="-342900">
              <a:buAutoNum type="arabicPeriod"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কর্মক্ষেত্রে তথ্য ও যোগাযোগ প্রযুক্তি।</a:t>
            </a:r>
          </a:p>
          <a:p>
            <a:pPr marL="342900" indent="-342900">
              <a:buAutoNum type="arabicPeriod"/>
            </a:pPr>
            <a:r>
              <a:rPr lang="bn-BD" sz="3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সমাজ-জীবনে তথ্য ও যোগাযোগ প্রযুক্তি।</a:t>
            </a:r>
          </a:p>
          <a:p>
            <a:pPr marL="342900" indent="-342900">
              <a:buAutoNum type="arabicPeriod"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দৈনন্দিন জীবনে কোন কোন ক্ষেত্রে তথ্য ও যোগাযোগ প্রযুক্তি ব্যবহার করা হয়?</a:t>
            </a:r>
          </a:p>
          <a:p>
            <a:pPr marL="514350" indent="-514350">
              <a:buAutoNum type="arabicPeriod"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শিক্ষা ক্ষেত্রে তথ্য ও যোগাযোগ প্রযুক্তি ব্যবহারের ফলে কী কী সুবিধা পাওয়া যায়?</a:t>
            </a:r>
          </a:p>
          <a:p>
            <a:pPr marL="514350" indent="-514350">
              <a:buAutoNum type="arabicPeriod"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ভার্সুয়াল অফিস বলতে কী বুঝ?</a:t>
            </a:r>
          </a:p>
          <a:p>
            <a:pPr marL="514350" indent="-514350">
              <a:buAutoNum type="arabicPeriod"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তথ্য প্রযুক্তিতে ব্যবহার হয় এমন কয়েকটি যন্ত্রের নাম বল।</a:t>
            </a:r>
          </a:p>
          <a:p>
            <a:pPr marL="514350" indent="-514350">
              <a:buAutoNum type="arabicPeriod"/>
            </a:pPr>
            <a:r>
              <a:rPr lang="bn-BD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পথ-ঘাট না চিনলে তথ্য প্রযুক্তি ব্যবহার করে কীভাবে পথ খুজে নেওয়া যায়?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তথ্য প্রযুক্তি ব্যবহার করে এখানে উল্লেখ করা হয়নি এমন আর কী কী কাজ করা যায় তার একটি তালিকা তৈরী করবে।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তোমাদের স্কুলে একটি ভার্সুয়াল ক্লাসরুম তৈরি করতে হলে কী কী করতে হবে সেটি লিখ।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ফেসবুকের মতো একটি সামাজিক যোগাযোগ নেটওয়ার্ক ব্যবহার করে নতুন কী করা যায় তা লিপিবদ্ধ কর।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তথ্য প্রযুক্তি ব্যবহার করে কীভাবে আবহাওয়ার খবর নেওয়া যায়?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downArrowCallou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2800" dirty="0" smtClean="0"/>
              <a:t>বাড়ীর কাজ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1301750"/>
            <a:ext cx="6350000" cy="42545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2133600"/>
            <a:ext cx="6400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মোঃ</a:t>
            </a:r>
            <a:r>
              <a:rPr lang="bn-BD" sz="48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utonnyMJ" pitchFamily="2" charset="0"/>
              </a:rPr>
              <a:t> 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মোজাম্মেল হোসেন</a:t>
            </a:r>
          </a:p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সহকারী শিক্ষক</a:t>
            </a:r>
          </a:p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মুন্সীরহাট উচ্চ বিদ্যালয়</a:t>
            </a:r>
          </a:p>
          <a:p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মতলব (দঃ), চাঁদপুর।</a:t>
            </a:r>
            <a:r>
              <a:rPr lang="bn-BD" sz="4800" dirty="0" smtClean="0">
                <a:solidFill>
                  <a:srgbClr val="00B050"/>
                </a:solidFill>
                <a:latin typeface="SutonnyMJ" pitchFamily="2" charset="0"/>
              </a:rPr>
              <a:t> 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5486400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Email:mhossain1603@gmail.com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95400" y="609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990600"/>
            <a:ext cx="7391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সপ্তম শ্রেণি</a:t>
            </a:r>
            <a:endParaRPr lang="en-US" sz="5400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বিষয়: তথ্য ও যোগাযোগ প্রযুক্তি</a:t>
            </a:r>
            <a:endParaRPr lang="en-US" sz="5400" dirty="0" smtClean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প্রথম অধ্যায়</a:t>
            </a:r>
            <a:endParaRPr lang="en-US" sz="54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3733800"/>
            <a:ext cx="7543800" cy="70788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প্রাত্যহিক জীবনে তথ্য ও যোগাযোগ প্রযুক্তি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6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7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>
                                      <p:cBhvr>
                                        <p:cTn id="8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man pho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7000" y="533400"/>
            <a:ext cx="2438400" cy="3580867"/>
          </a:xfrm>
          <a:prstGeom prst="rect">
            <a:avLst/>
          </a:prstGeom>
        </p:spPr>
      </p:pic>
      <p:pic>
        <p:nvPicPr>
          <p:cNvPr id="6" name="Picture 5" descr="IC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838200"/>
            <a:ext cx="3192553" cy="2438400"/>
          </a:xfrm>
          <a:prstGeom prst="rect">
            <a:avLst/>
          </a:prstGeom>
        </p:spPr>
      </p:pic>
      <p:pic>
        <p:nvPicPr>
          <p:cNvPr id="7" name="Picture 6" descr="ict9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28800" y="3505200"/>
            <a:ext cx="4267200" cy="302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" y="3699808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প্রাত্যহিক জীবনে তথ্য ও যোগাযোগ প্রযুক্তি</a:t>
            </a:r>
            <a:endParaRPr lang="en-US" sz="5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914400"/>
            <a:ext cx="8077200" cy="120032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আমাদের আজকের আলোচ্য বিষয়ঃ</a:t>
            </a:r>
            <a:endParaRPr lang="en-US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2488" y="2286000"/>
            <a:ext cx="8915400" cy="452431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১. ব্যক্তি জীবনে তথ্য ও যোগাযোগ প্রযুক্তির ব্যবহার ব্যাখ্যা করতে পারবে।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2.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কর্ম ক্ষেত্রে তথ্য ও যোগাযোগ প্রযুক্তির ব্যবহারের ক্ষেত্র চিহ্নিত করতে পারবে।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৩. কর্ম ক্ষেত্রে তথ্য ও যোগাযোগ প্রযুক্তি ব্যবহারের গুরুত্ব বিশ্লেষন করতে পারবে।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৪. সমাজ জীবনে তথ্য ও যোগাযোগ প্রযুক্তির প্রভাব মূল্যায়ন করতে পারবে।</a:t>
            </a:r>
            <a:endParaRPr lang="en-US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Down Arrow Callout 6"/>
          <p:cNvSpPr/>
          <p:nvPr/>
        </p:nvSpPr>
        <p:spPr>
          <a:xfrm>
            <a:off x="2438400" y="0"/>
            <a:ext cx="3429000" cy="1143000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5400" dirty="0"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12488" y="1295400"/>
            <a:ext cx="7086600" cy="83099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এ অধ্যায় শেষে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শিক্ষার্থীঃ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95400" y="457200"/>
            <a:ext cx="6858000" cy="584775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ব্যক্তি জীবনে তথ্য ও যোগাযোগ প্রযুক্তিঃ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LCD-TV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2246716"/>
            <a:ext cx="6248400" cy="4611284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219200" y="1143000"/>
            <a:ext cx="6705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টেলিভিশনের মাধ্যমে পৃথিবীর বিভিন্ন প্রান্তের খবরাখবর নেওয়া যায় ও বিনোদন লাভ করা যায়।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ব্যক্তি জীবনে তথ্য ও যোগাযোগ প্রযুক্তিঃ</a:t>
            </a:r>
            <a:endParaRPr lang="en-US" dirty="0"/>
          </a:p>
        </p:txBody>
      </p:sp>
      <p:pic>
        <p:nvPicPr>
          <p:cNvPr id="4" name="Content Placeholder 3" descr="man phon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0800" y="1600200"/>
            <a:ext cx="2133600" cy="3133258"/>
          </a:xfrm>
        </p:spPr>
      </p:pic>
      <p:sp>
        <p:nvSpPr>
          <p:cNvPr id="5" name="TextBox 4"/>
          <p:cNvSpPr txBox="1"/>
          <p:nvPr/>
        </p:nvSpPr>
        <p:spPr>
          <a:xfrm>
            <a:off x="381000" y="52578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আজকাল মোবাইল ফোনের সাহায্যে মুহুর্তের মধ্যেই </a:t>
            </a:r>
            <a:r>
              <a:rPr lang="bn-BD" sz="36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পৃথিবীর এক</a:t>
            </a: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প্রান্ত থেকে অপর প্রান্তে তথ্য আদান প্রদান করা যায়।</a:t>
            </a:r>
            <a:endParaRPr lang="en-US" sz="20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ব্যক্তি জীবনে তথ্য ও যোগাযোগ প্রযুক্তিঃ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4" descr="GMail-Log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7397" y="1454397"/>
            <a:ext cx="2508003" cy="25080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4114800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eZ©gv‡b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B‡gB‡ji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mvnv‡h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¨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gyû‡Z©i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g‡a¨B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wPwVcÎ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I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Ab¨vb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¨ Z_¨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c„w_exi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GK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cÖvšÍ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†_‡K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Aci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cÖv‡šÍ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Av`vb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cª`vb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Kiv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 </a:t>
            </a:r>
            <a:r>
              <a:rPr lang="en-US" sz="3200" dirty="0" err="1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hvq</a:t>
            </a:r>
            <a:r>
              <a:rPr lang="en-US" sz="3200" dirty="0" smtClean="0">
                <a:solidFill>
                  <a:schemeClr val="accent4">
                    <a:lumMod val="50000"/>
                  </a:schemeClr>
                </a:solidFill>
                <a:latin typeface="SutonnyMJ" pitchFamily="2" charset="0"/>
              </a:rPr>
              <a:t>|</a:t>
            </a:r>
            <a:endParaRPr lang="en-US" sz="3200" dirty="0">
              <a:solidFill>
                <a:schemeClr val="accent4">
                  <a:lumMod val="50000"/>
                </a:schemeClr>
              </a:solidFill>
              <a:latin typeface="SutonnyMJ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420</Words>
  <Application>Microsoft Office PowerPoint</Application>
  <PresentationFormat>On-screen Show (4:3)</PresentationFormat>
  <Paragraphs>51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স্বাগতম</vt:lpstr>
      <vt:lpstr>শিক্ষক পরিচিতি</vt:lpstr>
      <vt:lpstr>Slide 3</vt:lpstr>
      <vt:lpstr>Slide 4</vt:lpstr>
      <vt:lpstr>Slide 5</vt:lpstr>
      <vt:lpstr>Slide 6</vt:lpstr>
      <vt:lpstr>Slide 7</vt:lpstr>
      <vt:lpstr>ব্যক্তি জীবনে তথ্য ও যোগাযোগ প্রযুক্তিঃ</vt:lpstr>
      <vt:lpstr>ব্যক্তি জীবনে তথ্য ও যোগাযোগ প্রযুক্তিঃ</vt:lpstr>
      <vt:lpstr>ব্যক্তি জীবনে তথ্য ও যোগাযোগ প্রযুক্তিঃ</vt:lpstr>
      <vt:lpstr>শিক্ষা ক্ষেত্রে তথ্য ও যোগাযোগ প্রযুক্তি:</vt:lpstr>
      <vt:lpstr>Slide 12</vt:lpstr>
      <vt:lpstr>কর্ম ক্ষেত্রে তথ্য ও যোগাযোগ প্র্রযুক্তিt</vt:lpstr>
      <vt:lpstr>Slide 14</vt:lpstr>
      <vt:lpstr>দলীয় কাজ</vt:lpstr>
      <vt:lpstr>Slide 16</vt:lpstr>
      <vt:lpstr>মূল্যায়ন</vt:lpstr>
      <vt:lpstr>বাড়ীর কাজ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¯^vMZg</dc:title>
  <dc:creator>TOSHIBA</dc:creator>
  <cp:lastModifiedBy>TOSHIBA</cp:lastModifiedBy>
  <cp:revision>96</cp:revision>
  <dcterms:created xsi:type="dcterms:W3CDTF">2013-07-28T04:19:42Z</dcterms:created>
  <dcterms:modified xsi:type="dcterms:W3CDTF">2013-07-30T05:17:39Z</dcterms:modified>
</cp:coreProperties>
</file>