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57" r:id="rId2"/>
    <p:sldId id="258" r:id="rId3"/>
    <p:sldId id="268" r:id="rId4"/>
    <p:sldId id="260" r:id="rId5"/>
    <p:sldId id="263" r:id="rId6"/>
    <p:sldId id="259" r:id="rId7"/>
    <p:sldId id="261" r:id="rId8"/>
    <p:sldId id="262" r:id="rId9"/>
    <p:sldId id="265" r:id="rId10"/>
    <p:sldId id="267" r:id="rId11"/>
    <p:sldId id="264" r:id="rId12"/>
    <p:sldId id="270" r:id="rId13"/>
    <p:sldId id="266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7" autoAdjust="0"/>
    <p:restoredTop sz="88889" autoAdjust="0"/>
  </p:normalViewPr>
  <p:slideViewPr>
    <p:cSldViewPr>
      <p:cViewPr>
        <p:scale>
          <a:sx n="68" d="100"/>
          <a:sy n="68" d="100"/>
        </p:scale>
        <p:origin x="-1446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BBCF2D-1BA9-4942-BA55-4E7B6B3EA11D}" type="datetimeFigureOut">
              <a:rPr lang="en-US" smtClean="0"/>
              <a:pPr/>
              <a:t>7/31/2013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1CA664-B43E-4D16-B6D8-F3DD203A0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A664-B43E-4D16-B6D8-F3DD203A03D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A664-B43E-4D16-B6D8-F3DD203A03D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A664-B43E-4D16-B6D8-F3DD203A03D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1CA664-B43E-4D16-B6D8-F3DD203A03D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7/31/2013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hrysanthemu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2335851"/>
            <a:ext cx="9067800" cy="4522149"/>
          </a:xfrm>
          <a:prstGeom prst="rect">
            <a:avLst/>
          </a:prstGeom>
        </p:spPr>
      </p:pic>
      <p:sp>
        <p:nvSpPr>
          <p:cNvPr id="4" name="Curved Down Ribbon 3"/>
          <p:cNvSpPr/>
          <p:nvPr/>
        </p:nvSpPr>
        <p:spPr>
          <a:xfrm>
            <a:off x="762000" y="609600"/>
            <a:ext cx="7772400" cy="1371600"/>
          </a:xfrm>
          <a:prstGeom prst="ellipse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সু-স্বাগতম</a:t>
            </a:r>
            <a:endParaRPr lang="en-US" sz="5400" dirty="0">
              <a:solidFill>
                <a:srgbClr val="FF000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0" y="0"/>
            <a:ext cx="4343400" cy="6858000"/>
          </a:xfrm>
          <a:prstGeom prst="rect">
            <a:avLst/>
          </a:prstGeom>
        </p:spPr>
      </p:pic>
      <p:pic>
        <p:nvPicPr>
          <p:cNvPr id="5" name="Picture 4" descr="tig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7244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Callout 1"/>
          <p:cNvSpPr/>
          <p:nvPr/>
        </p:nvSpPr>
        <p:spPr>
          <a:xfrm>
            <a:off x="685800" y="457200"/>
            <a:ext cx="7391400" cy="29718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11500" dirty="0" smtClean="0">
                <a:latin typeface="Nikosh" pitchFamily="2" charset="0"/>
                <a:cs typeface="Nikosh" pitchFamily="2" charset="0"/>
              </a:rPr>
              <a:t>দলীয়</a:t>
            </a:r>
            <a:r>
              <a:rPr lang="bn-BD" sz="72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bn-BD" sz="11500" dirty="0" smtClean="0">
                <a:latin typeface="Nikosh" pitchFamily="2" charset="0"/>
                <a:cs typeface="Nikosh" pitchFamily="2" charset="0"/>
              </a:rPr>
              <a:t>কাজ</a:t>
            </a:r>
            <a:endParaRPr lang="en-US" sz="115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Cube 2"/>
          <p:cNvSpPr/>
          <p:nvPr/>
        </p:nvSpPr>
        <p:spPr>
          <a:xfrm>
            <a:off x="762000" y="3352800"/>
            <a:ext cx="7543800" cy="28956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smtClean="0">
                <a:latin typeface="Nikosh" pitchFamily="2" charset="0"/>
                <a:cs typeface="Nikosh" pitchFamily="2" charset="0"/>
              </a:rPr>
              <a:t>বাংলাদেশ থেকে বিভিন্ন প্রাণী বিলুপ্ত হওয়ার কারন কী?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295400" y="76200"/>
            <a:ext cx="4953000" cy="1905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590800" y="150674"/>
            <a:ext cx="2895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" pitchFamily="2" charset="0"/>
                <a:cs typeface="Nikosh" pitchFamily="2" charset="0"/>
              </a:rPr>
              <a:t>                  মূল্যায়ন</a:t>
            </a:r>
            <a:endParaRPr lang="en-US" sz="7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Frame 3"/>
          <p:cNvSpPr/>
          <p:nvPr/>
        </p:nvSpPr>
        <p:spPr>
          <a:xfrm>
            <a:off x="0" y="3352800"/>
            <a:ext cx="8077200" cy="25146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6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ক.পরিবেশের ভারসাম্য কী?</a:t>
            </a:r>
          </a:p>
          <a:p>
            <a:r>
              <a:rPr lang="bn-BD" sz="36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খ. পরিবেশ কত ধরনের উপাদান নিয়ে গঠীত?</a:t>
            </a:r>
          </a:p>
          <a:p>
            <a:r>
              <a:rPr lang="bn-BD" sz="3600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গ.পরিবেশ সংরক্ষনের কৌশল কী?</a:t>
            </a:r>
            <a:endParaRPr lang="en-US" dirty="0">
              <a:solidFill>
                <a:srgbClr val="FF0000"/>
              </a:solidFill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evel 2"/>
          <p:cNvSpPr/>
          <p:nvPr/>
        </p:nvSpPr>
        <p:spPr>
          <a:xfrm>
            <a:off x="0" y="0"/>
            <a:ext cx="9372600" cy="662940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9600" dirty="0" smtClean="0">
                <a:latin typeface="Nikosh" pitchFamily="2" charset="0"/>
                <a:cs typeface="Nikosh" pitchFamily="2" charset="0"/>
              </a:rPr>
              <a:t>বাড়ির কাজ</a:t>
            </a:r>
          </a:p>
          <a:p>
            <a:r>
              <a:rPr lang="bn-BD" sz="7200" dirty="0" smtClean="0">
                <a:latin typeface="Nikosh" pitchFamily="2" charset="0"/>
                <a:cs typeface="Nikosh" pitchFamily="2" charset="0"/>
              </a:rPr>
              <a:t>ক.পরিবেশ কী?</a:t>
            </a:r>
          </a:p>
          <a:p>
            <a:r>
              <a:rPr lang="bn-BD" sz="7200" dirty="0" smtClean="0">
                <a:latin typeface="Nikosh" pitchFamily="2" charset="0"/>
                <a:cs typeface="Nikosh" pitchFamily="2" charset="0"/>
              </a:rPr>
              <a:t>খ.পরিবেশ দূষণ কী?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CT-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62200"/>
            <a:ext cx="8077200" cy="4572000"/>
          </a:xfrm>
          <a:prstGeom prst="rect">
            <a:avLst/>
          </a:prstGeom>
        </p:spPr>
      </p:pic>
      <p:sp>
        <p:nvSpPr>
          <p:cNvPr id="3" name="Cube 2"/>
          <p:cNvSpPr/>
          <p:nvPr/>
        </p:nvSpPr>
        <p:spPr>
          <a:xfrm>
            <a:off x="0" y="0"/>
            <a:ext cx="8153400" cy="23622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2400" y="609600"/>
            <a:ext cx="73152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" pitchFamily="2" charset="0"/>
                <a:cs typeface="Nikosh" pitchFamily="2" charset="0"/>
              </a:rPr>
              <a:t>          </a:t>
            </a:r>
            <a:r>
              <a:rPr lang="bn-BD" sz="11500" dirty="0" smtClean="0">
                <a:latin typeface="Nikosh" pitchFamily="2" charset="0"/>
                <a:cs typeface="Nikosh" pitchFamily="2" charset="0"/>
              </a:rPr>
              <a:t>ধন্যবাদ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own Ribbon 2"/>
          <p:cNvSpPr/>
          <p:nvPr/>
        </p:nvSpPr>
        <p:spPr>
          <a:xfrm>
            <a:off x="2819400" y="304800"/>
            <a:ext cx="3657600" cy="1905000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latin typeface="Nikosh" pitchFamily="2" charset="0"/>
                <a:cs typeface="Nikosh" pitchFamily="2" charset="0"/>
              </a:rPr>
              <a:t>পরিচিতি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" y="2971800"/>
            <a:ext cx="4495800" cy="3581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" pitchFamily="2" charset="0"/>
                <a:cs typeface="Nikosh" pitchFamily="2" charset="0"/>
              </a:rPr>
              <a:t>মো: সরওয়ার মোর্শেদ</a:t>
            </a:r>
          </a:p>
          <a:p>
            <a:pPr algn="ctr"/>
            <a:r>
              <a:rPr lang="bn-BD" sz="3200" dirty="0" smtClean="0">
                <a:latin typeface="Nikosh" pitchFamily="2" charset="0"/>
                <a:cs typeface="Nikosh" pitchFamily="2" charset="0"/>
              </a:rPr>
              <a:t>সহকারী শিক্ষক ( কম্পিউটার )</a:t>
            </a:r>
          </a:p>
          <a:p>
            <a:pPr algn="ctr"/>
            <a:r>
              <a:rPr lang="bn-BD" sz="3200" dirty="0" smtClean="0">
                <a:latin typeface="Nikosh" pitchFamily="2" charset="0"/>
                <a:cs typeface="Nikosh" pitchFamily="2" charset="0"/>
              </a:rPr>
              <a:t>খানসামা পাইলট উচ্চ বিদ্যালয়</a:t>
            </a:r>
          </a:p>
          <a:p>
            <a:pPr algn="ctr"/>
            <a:r>
              <a:rPr lang="bn-BD" sz="3200" dirty="0" smtClean="0">
                <a:latin typeface="Nikosh" pitchFamily="2" charset="0"/>
                <a:cs typeface="Nikosh" pitchFamily="2" charset="0"/>
              </a:rPr>
              <a:t>খানসামা, দিনাজপুর ।</a:t>
            </a:r>
            <a:endParaRPr lang="en-US" sz="3200" dirty="0" smtClean="0">
              <a:latin typeface="Nikosh" pitchFamily="2" charset="0"/>
              <a:cs typeface="Nikosh" pitchFamily="2" charset="0"/>
            </a:endParaRPr>
          </a:p>
          <a:p>
            <a:pPr algn="ctr"/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800600" y="2971800"/>
            <a:ext cx="4267200" cy="3581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" pitchFamily="2" charset="0"/>
                <a:cs typeface="Nikosh" pitchFamily="2" charset="0"/>
              </a:rPr>
              <a:t> বিষয়: বিজ্ঞান</a:t>
            </a:r>
          </a:p>
          <a:p>
            <a:pPr algn="ctr"/>
            <a:r>
              <a:rPr lang="bn-BD" sz="3200" dirty="0" smtClean="0">
                <a:latin typeface="Nikosh" pitchFamily="2" charset="0"/>
                <a:cs typeface="Nikosh" pitchFamily="2" charset="0"/>
              </a:rPr>
              <a:t>শ্রেণি: ষষ্ঠ</a:t>
            </a:r>
          </a:p>
          <a:p>
            <a:pPr algn="ctr"/>
            <a:r>
              <a:rPr lang="bn-BD" sz="3200" dirty="0" smtClean="0">
                <a:latin typeface="Nikosh" pitchFamily="2" charset="0"/>
                <a:cs typeface="Nikosh" pitchFamily="2" charset="0"/>
              </a:rPr>
              <a:t>অধ্যায়: চতুর্দশ</a:t>
            </a:r>
          </a:p>
          <a:p>
            <a:pPr algn="ctr"/>
            <a:r>
              <a:rPr lang="bn-BD" sz="3200" dirty="0" smtClean="0">
                <a:latin typeface="Nikosh" pitchFamily="2" charset="0"/>
                <a:cs typeface="Nikosh" pitchFamily="2" charset="0"/>
              </a:rPr>
              <a:t>পরিবেশের ভারসাম্য এবং আমাদের জীবন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3-03-02__en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0"/>
            <a:ext cx="4724400" cy="6858000"/>
          </a:xfrm>
          <a:prstGeom prst="rect">
            <a:avLst/>
          </a:prstGeom>
        </p:spPr>
      </p:pic>
      <p:pic>
        <p:nvPicPr>
          <p:cNvPr id="3" name="Picture 2" descr="tiger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448175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ct 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1" y="1"/>
            <a:ext cx="8153400" cy="632591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05000" y="6553200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প্রাকৃতিক পরিবেশ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0" y="228600"/>
            <a:ext cx="4724400" cy="6629400"/>
          </a:xfrm>
          <a:prstGeom prst="rect">
            <a:avLst/>
          </a:prstGeom>
        </p:spPr>
      </p:pic>
      <p:pic>
        <p:nvPicPr>
          <p:cNvPr id="3" name="Picture 2" descr="c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8600"/>
            <a:ext cx="4286250" cy="6629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Direct Access Storage 2"/>
          <p:cNvSpPr/>
          <p:nvPr/>
        </p:nvSpPr>
        <p:spPr>
          <a:xfrm>
            <a:off x="1371600" y="1060145"/>
            <a:ext cx="4876800" cy="1342913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latin typeface="Nikosh" pitchFamily="2" charset="0"/>
                <a:cs typeface="Nikosh" pitchFamily="2" charset="0"/>
              </a:rPr>
              <a:t>পাঠ পরিচিতি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Horizontal Scroll 4"/>
          <p:cNvSpPr/>
          <p:nvPr/>
        </p:nvSpPr>
        <p:spPr>
          <a:xfrm>
            <a:off x="2438400" y="3886200"/>
            <a:ext cx="6019800" cy="22860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" pitchFamily="2" charset="0"/>
                <a:cs typeface="Nikosh" pitchFamily="2" charset="0"/>
              </a:rPr>
              <a:t>পরিবেশের ভারসাম্য এবং আমাদের জীবন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nip Same Side Corner Rectangle 1"/>
          <p:cNvSpPr/>
          <p:nvPr/>
        </p:nvSpPr>
        <p:spPr>
          <a:xfrm>
            <a:off x="609600" y="914400"/>
            <a:ext cx="7696200" cy="5029200"/>
          </a:xfrm>
          <a:prstGeom prst="snip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" pitchFamily="2" charset="0"/>
                <a:cs typeface="Nikosh" pitchFamily="2" charset="0"/>
              </a:rPr>
              <a:t>এ অধ্যায়ের পাঠ  শেষে  তোমরা যা শিখবে</a:t>
            </a:r>
          </a:p>
          <a:p>
            <a:r>
              <a:rPr lang="bn-BD" sz="3200" dirty="0" smtClean="0">
                <a:latin typeface="Nikosh" pitchFamily="2" charset="0"/>
                <a:cs typeface="Nikosh" pitchFamily="2" charset="0"/>
              </a:rPr>
              <a:t>ক.প্রাকৃতিক পরিবেশ ব্যাখ্যা করতে পারবে।</a:t>
            </a:r>
          </a:p>
          <a:p>
            <a:r>
              <a:rPr lang="bn-BD" sz="3200" dirty="0" smtClean="0">
                <a:latin typeface="Nikosh" pitchFamily="2" charset="0"/>
                <a:cs typeface="Nikosh" pitchFamily="2" charset="0"/>
              </a:rPr>
              <a:t>খ. পরিবেশের উপাদন সমুহ ব্যাখ্যা করতে পারবে।</a:t>
            </a:r>
          </a:p>
          <a:p>
            <a:r>
              <a:rPr lang="bn-BD" sz="3200" dirty="0" smtClean="0">
                <a:latin typeface="Nikosh" pitchFamily="2" charset="0"/>
                <a:cs typeface="Nikosh" pitchFamily="2" charset="0"/>
              </a:rPr>
              <a:t>গ. পরিবেশের ভারসাম্য রক্ষায় পরিবেশের উপাদান সমুহের আন্তসম্পর্ক ব্যাখ্যা করতে পরবে।</a:t>
            </a:r>
          </a:p>
          <a:p>
            <a:r>
              <a:rPr lang="bn-BD" sz="3200" dirty="0" smtClean="0">
                <a:latin typeface="Nikosh" pitchFamily="2" charset="0"/>
                <a:cs typeface="Nikosh" pitchFamily="2" charset="0"/>
              </a:rPr>
              <a:t>ঘ. পরিবেশের উপাদানসমুহের সংরক্ষনের কৌশল ব্যাখ্যা করতে পারবে। </a:t>
            </a:r>
          </a:p>
          <a:p>
            <a:pPr algn="ctr"/>
            <a:endParaRPr lang="en-US" sz="4000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080000" cy="2514600"/>
          </a:xfrm>
          <a:prstGeom prst="rect">
            <a:avLst/>
          </a:prstGeom>
        </p:spPr>
      </p:pic>
      <p:pic>
        <p:nvPicPr>
          <p:cNvPr id="3" name="Picture 2" descr="p-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9800" y="0"/>
            <a:ext cx="3124200" cy="3017519"/>
          </a:xfrm>
          <a:prstGeom prst="rect">
            <a:avLst/>
          </a:prstGeom>
        </p:spPr>
      </p:pic>
      <p:pic>
        <p:nvPicPr>
          <p:cNvPr id="4" name="Picture 3" descr="c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2819400"/>
            <a:ext cx="5105400" cy="3429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53200" y="34290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জড় পরিবেশের উপাদান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6400800"/>
            <a:ext cx="4876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মানুষের তৈরী পরিবেশ 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019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95600" y="640080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" pitchFamily="2" charset="0"/>
                <a:cs typeface="Nikosh" pitchFamily="2" charset="0"/>
              </a:rPr>
              <a:t>বিলুপ্তপ্রাপ্ত প্রাণি</a:t>
            </a:r>
            <a:endParaRPr lang="en-US" dirty="0">
              <a:latin typeface="Nikosh" pitchFamily="2" charset="0"/>
              <a:cs typeface="Nikosh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354</TotalTime>
  <Words>142</Words>
  <Application>Microsoft Office PowerPoint</Application>
  <PresentationFormat>On-screen Show (4:3)</PresentationFormat>
  <Paragraphs>35</Paragraphs>
  <Slides>14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Opulent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TSS</dc:creator>
  <cp:lastModifiedBy>TSS</cp:lastModifiedBy>
  <cp:revision>65</cp:revision>
  <dcterms:created xsi:type="dcterms:W3CDTF">2006-08-16T00:00:00Z</dcterms:created>
  <dcterms:modified xsi:type="dcterms:W3CDTF">2013-07-31T05:36:58Z</dcterms:modified>
</cp:coreProperties>
</file>