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0" r:id="rId2"/>
    <p:sldId id="258" r:id="rId3"/>
    <p:sldId id="259" r:id="rId4"/>
    <p:sldId id="260" r:id="rId5"/>
    <p:sldId id="261" r:id="rId6"/>
    <p:sldId id="265" r:id="rId7"/>
    <p:sldId id="262" r:id="rId8"/>
    <p:sldId id="263" r:id="rId9"/>
    <p:sldId id="264" r:id="rId10"/>
    <p:sldId id="267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9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4185743-E57A-40AD-B0F5-3FA541079145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12FBBBF-78A3-4ADA-98B4-332FD8A49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"/>
            <a:ext cx="9022080" cy="6813394"/>
          </a:xfrm>
        </p:spPr>
      </p:pic>
      <p:sp>
        <p:nvSpPr>
          <p:cNvPr id="3" name="TextBox 2"/>
          <p:cNvSpPr txBox="1"/>
          <p:nvPr/>
        </p:nvSpPr>
        <p:spPr>
          <a:xfrm>
            <a:off x="2438400" y="2133600"/>
            <a:ext cx="4876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798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bn-BD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3962400" cy="4648200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ইন্দ্র মোহন সেন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অষ্টম শ্রেণি</a:t>
            </a:r>
          </a:p>
          <a:p>
            <a:pPr>
              <a:buFont typeface="Wingdings" pitchFamily="2" charset="2"/>
              <a:buChar char="Ø"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3886200"/>
            <a:ext cx="16161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4267200"/>
            <a:ext cx="3685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বোদা পাইলট গার্লস স্কুল অ্যান্ড কলেজ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724400"/>
            <a:ext cx="1582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বোদা –পঞ্চগড়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0" y="1981200"/>
            <a:ext cx="1677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বিষয়ঃবিজ্ঞান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67533" y="2392141"/>
            <a:ext cx="1534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ঘন্টাঃদ্বিতীয়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81600" y="2743200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2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সময়ঃ১</a:t>
            </a:r>
            <a:r>
              <a:rPr lang="en-US" sz="2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ঘন্টা</a:t>
            </a:r>
            <a:endParaRPr lang="en-US" sz="2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242" y="3423940"/>
            <a:ext cx="2466975" cy="18478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6" t="10929" r="22701" b="3748"/>
          <a:stretch/>
        </p:blipFill>
        <p:spPr>
          <a:xfrm>
            <a:off x="487957" y="1615326"/>
            <a:ext cx="2209800" cy="2304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ctr"/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মস্তিষ্ক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NikoshBAN" pitchFamily="2" charset="0"/>
              </a:rPr>
              <a:t>Human Brain)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501396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6349939"/>
            <a:ext cx="4655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C000"/>
                </a:solidFill>
              </a:rPr>
              <a:t>ছবিগুলো দেখে তোমরা কি কিছু বুঝতে পারলে ?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28800"/>
            <a:ext cx="2152650" cy="2124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58" y="1828800"/>
            <a:ext cx="2143125" cy="2133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9" y="1802823"/>
            <a:ext cx="2143125" cy="21431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070866"/>
            <a:ext cx="2000250" cy="2286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079" y="4036002"/>
            <a:ext cx="2095500" cy="21812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633" y="4276725"/>
            <a:ext cx="2466975" cy="184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762000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শিখণ ফল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7391400" cy="4419600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মস্তিষ্কের প্রধান তিনটি অংশ চিহ্নিত করতে পারবে।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প্রধান অংশ গুলোর গঠন অনুধাবন করতে পারবে</a:t>
            </a:r>
            <a:endParaRPr lang="bn-BD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আমাদের কথা বলা,চলাফেরা,খাদ্যগ্রহন,শ্রবণ,চিন্তা-চেতনা,ঘ্রাণ,বুদ্ধি,ক্রোধ,লজ্জা,ভয়,গরম,শীত,নিদ্রা ইত্যাদি মস্তিষ্কের কোন কোন অংশ দ্ব্বারা নিয়ন্ত্রিত হয় তা বুঝতে পারবে।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550" y="4876800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2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071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385761"/>
            <a:ext cx="6840681" cy="64285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086600" y="1368762"/>
            <a:ext cx="172489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গুরুমস্তিষ্ক বা সেরিব্রাম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11610" y="2807465"/>
            <a:ext cx="17907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মধ্যমস্তিষ্ক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71055" y="5185272"/>
            <a:ext cx="177165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পশ্চাত বা লঘুমস্তিষ্ক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800600" y="1593273"/>
            <a:ext cx="2286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248400" y="3191342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096000" y="5334000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06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8763000" cy="6332924"/>
          </a:xfrm>
        </p:spPr>
      </p:pic>
    </p:spTree>
    <p:extLst>
      <p:ext uri="{BB962C8B-B14F-4D97-AF65-F5344CB8AC3E}">
        <p14:creationId xmlns:p14="http://schemas.microsoft.com/office/powerpoint/2010/main" val="148881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72" y="304800"/>
            <a:ext cx="8763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0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73" y="762001"/>
            <a:ext cx="753391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3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8496"/>
            <a:ext cx="8839200" cy="667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0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3200400" cy="3200400"/>
          </a:xfrm>
        </p:spPr>
      </p:pic>
      <p:cxnSp>
        <p:nvCxnSpPr>
          <p:cNvPr id="8" name="Straight Arrow Connector 7"/>
          <p:cNvCxnSpPr/>
          <p:nvPr/>
        </p:nvCxnSpPr>
        <p:spPr>
          <a:xfrm>
            <a:off x="3352800" y="3810000"/>
            <a:ext cx="1981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105400" y="335280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7873" y="5389418"/>
            <a:ext cx="86868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উল্লিখিত  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‘A’ 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চিহ্নিত অংশটির  গঠন ও কাজ লিখ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9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762000"/>
          </a:xfrm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229600" cy="6096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নিম্ন লিখিত </a:t>
            </a:r>
            <a:r>
              <a:rPr lang="en-US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MCQ</a:t>
            </a: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গুলোর সঠিক ঊত্তর লিখঃ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১।মানুষের মস্তিষ্কের প্রধান অংশ কয়টি?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২		খ</a:t>
            </a:r>
            <a:r>
              <a:rPr lang="en-US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৪		ঘ</a:t>
            </a:r>
            <a:r>
              <a:rPr lang="en-US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.5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২।মানব মস্তিষ্কে কোনটি অধিকতর উন্নত ও সুগঠিত?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থ্যালামাস	খ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হাইপোথ্যালামাস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ব্রেইন স্টীম	ঘ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সেরিব্রাল হেমিস্ফিয়ার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৩।লঘুমস্তিষ্ক নিয়ন্ত্রন করে আমাদের-</a:t>
            </a:r>
          </a:p>
          <a:p>
            <a:pPr marL="137160" indent="0">
              <a:buNone/>
            </a:pP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i.</a:t>
            </a:r>
            <a:r>
              <a:rPr lang="bn-BD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কথাবলা </a:t>
            </a:r>
          </a:p>
          <a:p>
            <a:pPr marL="137160" indent="0">
              <a:buNone/>
            </a:pP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ii.</a:t>
            </a:r>
            <a:r>
              <a:rPr lang="bn-BD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খাদ্যগ্রহন</a:t>
            </a:r>
          </a:p>
          <a:p>
            <a:pPr marL="137160" indent="0">
              <a:buNone/>
            </a:pPr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iii. </a:t>
            </a:r>
            <a:r>
              <a:rPr lang="bn-BD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চলাফেরা</a:t>
            </a:r>
          </a:p>
          <a:p>
            <a:pPr marL="137160" indent="0">
              <a:buNone/>
            </a:pP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নিচের কোনটি সঠিক?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.i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	খ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.i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.ii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               ঘ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en-US" sz="2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i,ii</a:t>
            </a: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137160" indent="0">
              <a:buNone/>
            </a:pPr>
            <a:r>
              <a:rPr lang="bn-BD" sz="2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৪।স্নায়ুতন্তু স্থানান্তরিত  করা কোনটির কাজ ?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পনস		খ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মেডুলা</a:t>
            </a:r>
          </a:p>
          <a:p>
            <a:pPr marL="137160" indent="0">
              <a:buNone/>
            </a:pPr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গ্রেম্যাটার	ঘ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হোয়াইট ম্যাটার</a:t>
            </a:r>
            <a:endParaRPr lang="en-US" sz="2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34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8229600" cy="838200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838200"/>
            <a:ext cx="8915400" cy="5638800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bn-BD" dirty="0" smtClean="0"/>
          </a:p>
          <a:p>
            <a:pPr algn="l"/>
            <a:endParaRPr lang="bn-BD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>
                <a:solidFill>
                  <a:srgbClr val="FFFF00"/>
                </a:solidFill>
              </a:rPr>
              <a:t>          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সেরিবেলাম কি?</a:t>
            </a:r>
          </a:p>
          <a:p>
            <a:pPr algn="l"/>
            <a:r>
              <a:rPr lang="bn-BD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     খ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মস্তিষ্কের যোজক কলা ব্যাখ্যা কর।</a:t>
            </a:r>
          </a:p>
          <a:p>
            <a:pPr algn="l"/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গ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ঊল্লিখিত ‘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A’</a:t>
            </a:r>
            <a:r>
              <a:rPr lang="bn-BD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চিহ্নিত অঙ্গটির চিহ্নিত চিত্র আ</a:t>
            </a:r>
            <a:r>
              <a:rPr lang="en-US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ঁক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 smtClean="0">
              <a:solidFill>
                <a:srgbClr val="FFFF00"/>
              </a:solidFill>
            </a:endParaRPr>
          </a:p>
          <a:p>
            <a:pPr algn="l"/>
            <a:r>
              <a:rPr lang="en-US" dirty="0" smtClean="0"/>
              <a:t>      </a:t>
            </a:r>
            <a:r>
              <a:rPr lang="en-US" dirty="0" smtClean="0">
                <a:solidFill>
                  <a:srgbClr val="FFFF00"/>
                </a:solidFill>
              </a:rPr>
              <a:t>     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উদ্দীপকে উল্লিখিত ‘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B’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চিহ্নিত অংশটির গুরুত্ব বিশ্লেষণ কর।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9236" y="1302326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A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142999"/>
            <a:ext cx="2743200" cy="2667001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5105400" y="1759526"/>
            <a:ext cx="1524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743200" y="2971800"/>
            <a:ext cx="1828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988457" y="251460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B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4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33700"/>
            <a:ext cx="8229600" cy="990600"/>
          </a:xfrm>
        </p:spPr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3429000"/>
            <a:ext cx="58336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8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7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738</TotalTime>
  <Words>164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Apex</vt:lpstr>
      <vt:lpstr>PowerPoint Presentation</vt:lpstr>
      <vt:lpstr>পরিচিতি</vt:lpstr>
      <vt:lpstr>মস্তিষ্ক (Human Brain)</vt:lpstr>
      <vt:lpstr>শিখণ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acer</dc:creator>
  <cp:lastModifiedBy>TSS</cp:lastModifiedBy>
  <cp:revision>111</cp:revision>
  <dcterms:created xsi:type="dcterms:W3CDTF">2013-07-21T03:41:54Z</dcterms:created>
  <dcterms:modified xsi:type="dcterms:W3CDTF">2013-07-31T09:11:58Z</dcterms:modified>
</cp:coreProperties>
</file>