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58" r:id="rId5"/>
    <p:sldId id="261" r:id="rId6"/>
    <p:sldId id="268" r:id="rId7"/>
    <p:sldId id="270" r:id="rId8"/>
    <p:sldId id="269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03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599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53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93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288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9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24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017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00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29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71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883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\R0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15000" cy="4835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358115" y="4953000"/>
            <a:ext cx="21336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CA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609600"/>
            <a:ext cx="41148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590800"/>
            <a:ext cx="86868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শিক্ষাদানে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ভূমিকা মূল্যায়ন কর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29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2590800"/>
            <a:ext cx="7391400" cy="1905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</a:rPr>
              <a:t>সবাইকে</a:t>
            </a:r>
            <a:r>
              <a:rPr lang="bn-BD" sz="5400" dirty="0">
                <a:solidFill>
                  <a:srgbClr val="FF0000"/>
                </a:solidFill>
              </a:rPr>
              <a:t> ধন্যবাদ</a:t>
            </a:r>
            <a:endParaRPr lang="en-US" sz="54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19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429000"/>
            <a:ext cx="8077200" cy="2628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রাজ্জাক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আহমদ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(কম্পিউটার)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দুর্গাপুর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 বিদ্যালয় ও</a:t>
            </a:r>
            <a:r>
              <a:rPr lang="en-US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কলেজ, কানাইঘাট, সিলেট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609600"/>
            <a:ext cx="35814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533400"/>
            <a:ext cx="1943100" cy="2209800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5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2819400"/>
            <a:ext cx="69342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কম্পিউটার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ষষ্ঠ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পাঠঃ তথ্য ও যোগাযোগ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95500" y="20782"/>
            <a:ext cx="5067300" cy="226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59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0" y="2590800"/>
            <a:ext cx="71628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 পাঠ পড়া শেষ করলে তোমারাঃ 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তথ্য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যোগাযোগ প্রযুক্তি কী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পারবে ।</a:t>
            </a:r>
          </a:p>
          <a:p>
            <a:pPr>
              <a:lnSpc>
                <a:spcPct val="150000"/>
              </a:lnSpc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কোথায় কোথায় তথ্য প্রযুক্তি ব্যবহার করা হয়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তথ্য ও যোগাযোগ প্রযুক্তির গুরুত্ব ব্যাখ্যা করতে পারবে।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7191" y="644236"/>
            <a:ext cx="6477000" cy="1184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7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43000" y="4876800"/>
            <a:ext cx="7010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যোগাযোগ প্রযুক্তি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810000" y="637309"/>
            <a:ext cx="1828800" cy="1572491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995" y="486985"/>
            <a:ext cx="2133603" cy="422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985"/>
            <a:ext cx="2057400" cy="400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6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8" y="302345"/>
            <a:ext cx="1071902" cy="170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958736" cy="155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1447800" cy="12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63185"/>
            <a:ext cx="1267692" cy="172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90" y="3200400"/>
            <a:ext cx="1592959" cy="158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04800"/>
            <a:ext cx="1066800" cy="15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5" y="3092300"/>
            <a:ext cx="1423989" cy="172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45" y="2895600"/>
            <a:ext cx="1466178" cy="19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315200" y="4953000"/>
            <a:ext cx="1468582" cy="4584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এম বুথ থেকে টাকা তুলছে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54595" y="4919330"/>
            <a:ext cx="1468582" cy="4971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 কাজ করছে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2011325"/>
            <a:ext cx="1325042" cy="38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টিভিতে ছবি দেখছে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5075" y="1984745"/>
            <a:ext cx="1468582" cy="3481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ই-বক পড়ছে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50465" y="4919331"/>
            <a:ext cx="1468582" cy="5339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গাড়িতে জিপিএস ব্যবহার করছে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4912240"/>
            <a:ext cx="1468582" cy="49005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মাইক্রোয়ভেনে খাবার গরম করছে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9548" y="2113757"/>
            <a:ext cx="1468582" cy="2762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মোবাইলে  কথা বলছে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14600" y="1905000"/>
            <a:ext cx="1468582" cy="48930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ক্যামেরা দিয়ে ছবি তুলছে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ction Button: Home 19">
            <a:hlinkClick r:id="rId10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Callout 27"/>
          <p:cNvSpPr/>
          <p:nvPr/>
        </p:nvSpPr>
        <p:spPr>
          <a:xfrm>
            <a:off x="1828800" y="3048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4038600" y="3048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4343400" y="28194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8534400" y="3048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6400800" y="27432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2057400" y="28956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8610600" y="25908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6629400" y="3810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873095" y="6019800"/>
            <a:ext cx="518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গুলো লক্ষ কর তারা কী করছে?</a:t>
            </a:r>
            <a:endParaRPr lang="en-CA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5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54" grpId="0" animBg="1"/>
      <p:bldP spid="54" grpId="1" animBg="1"/>
      <p:bldP spid="55" grpId="0" animBg="1"/>
      <p:bldP spid="55" grpId="1" animBg="1"/>
      <p:bldP spid="20" grpId="0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297180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399"/>
            <a:ext cx="2895600" cy="207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90" y="155945"/>
            <a:ext cx="2862110" cy="246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43515" y="5943600"/>
            <a:ext cx="69342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তোরারা কী জান  প্রথমে কক্পিউটারের আকার কী রুপ ছিল?</a:t>
            </a:r>
            <a:endParaRPr lang="en-CA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191000" y="3810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34400" y="3048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858000" y="3505200"/>
            <a:ext cx="304800" cy="304800"/>
          </a:xfrm>
          <a:prstGeom prst="wedgeEllipseCallout">
            <a:avLst>
              <a:gd name="adj1" fmla="val -94089"/>
              <a:gd name="adj2" fmla="val 76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2667000"/>
            <a:ext cx="1828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১ম কম্পিউটার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43600" y="2667000"/>
            <a:ext cx="1828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ইলেকট্রিনিক সার্কিট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5200" y="5410200"/>
            <a:ext cx="1828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ডিজিটাল কম্পিউটার</a:t>
            </a:r>
            <a:endParaRPr lang="en-CA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9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533400"/>
            <a:ext cx="85344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কাজঃ-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ক্লিপ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 পর্যবেক্ষণ করে শিক্ষায় তথ্য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যোগাযোগ বাস্তবায়ন করার জন্য কি কি প্রযুক্তি বা যন্ত্রপাতি ব্যবহার করা হয় তার একটি তালিকা তৈরি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8468691"/>
              </p:ext>
            </p:extLst>
          </p:nvPr>
        </p:nvGraphicFramePr>
        <p:xfrm>
          <a:off x="4191000" y="2819400"/>
          <a:ext cx="508000" cy="685800"/>
        </p:xfrm>
        <a:graphic>
          <a:graphicData uri="http://schemas.openxmlformats.org/presentationml/2006/ole">
            <p:oleObj spid="_x0000_s1063" name="Packager Shell Object" showAsIcon="1" r:id="rId4" imgW="507960" imgH="6858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716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1" y="1752600"/>
            <a:ext cx="8569036" cy="48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অনুচ্ছেদটি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 নিচের প্রশ্নগুলোর উত্তর দাওঃ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রশিদ সাহেব একজন ব্যবসায়ী। তিনি ব্যবসায়ীক কাজের সুবিধার জন্য মোবাইল ফোন ব্যবহার করেন। তিনি ব্যবসায়ীক কাজের জন্য সার্বক্ষণিক অফিসে থাকতে পারেন না বলে কম্পিউটার ব্যবহার করেন। এটি তথ্য ও যোগাযোগের ক্ষেত্রে তাকে বেশ সহায়তা করে। </a:t>
            </a:r>
          </a:p>
          <a:p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মোবাইল ফোন কাকে বলে?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তথ্য ও যোগাযোগ প্রযুক্তি বলতে কী বুঝ?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কম্পিউটার ও মোবাইল ফোনের মধ্যে পার্থক্য লিখ।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কম্পিউটার তথ্য ও যোগাযোগ ক্ষেত্রে কীরূপ ভূমিকা রাখছে 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80855" y="228600"/>
            <a:ext cx="32004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dirty="0" smtClean="0">
              <a:solidFill>
                <a:schemeClr val="tx1"/>
              </a:solidFill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3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1587</TotalTime>
  <Words>272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পরিচিতি</dc:title>
  <dc:creator>Doel-1612i3</dc:creator>
  <cp:lastModifiedBy>DHS &amp; COLLEGE</cp:lastModifiedBy>
  <cp:revision>292</cp:revision>
  <dcterms:created xsi:type="dcterms:W3CDTF">2006-08-16T00:00:00Z</dcterms:created>
  <dcterms:modified xsi:type="dcterms:W3CDTF">2013-07-30T19:43:51Z</dcterms:modified>
</cp:coreProperties>
</file>