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7" r:id="rId2"/>
    <p:sldId id="263" r:id="rId3"/>
    <p:sldId id="271" r:id="rId4"/>
    <p:sldId id="270" r:id="rId5"/>
    <p:sldId id="262" r:id="rId6"/>
    <p:sldId id="265" r:id="rId7"/>
    <p:sldId id="260" r:id="rId8"/>
    <p:sldId id="269" r:id="rId9"/>
    <p:sldId id="266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678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5B768-E6D0-4B5F-8C14-AE7408EF060F}" type="datetimeFigureOut">
              <a:rPr lang="en-US" smtClean="0"/>
              <a:pPr/>
              <a:t>7/1/2013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61F830-BA19-4947-8718-A760149BFA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2776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1F830-BA19-4947-8718-A760149BFAC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8549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8200" y="838200"/>
            <a:ext cx="7315200" cy="5638800"/>
          </a:xfrm>
          <a:prstGeom prst="rect">
            <a:avLst/>
          </a:prstGeom>
          <a:solidFill>
            <a:srgbClr val="00206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6-Point Star 4"/>
          <p:cNvSpPr/>
          <p:nvPr/>
        </p:nvSpPr>
        <p:spPr>
          <a:xfrm>
            <a:off x="1447800" y="990600"/>
            <a:ext cx="5410200" cy="5410200"/>
          </a:xfrm>
          <a:prstGeom prst="star6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90800" y="2819400"/>
            <a:ext cx="36576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" y="0"/>
            <a:ext cx="9137073" cy="738187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17900" b="1" i="1" u="none" strike="noStrike" kern="1200" cap="none" spc="-100" normalizeH="0" baseline="0" noProof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স্বাগতম</a:t>
            </a:r>
            <a:endParaRPr kumimoji="0" lang="en-US" sz="17900" b="1" i="1" u="none" strike="noStrike" kern="1200" cap="none" spc="-100" normalizeH="0" baseline="0" noProof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blipFill>
                <a:blip r:embed="rId3"/>
                <a:stretch>
                  <a:fillRect/>
                </a:stretch>
              </a:blip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4746" y="4953000"/>
            <a:ext cx="4343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নীঃ</a:t>
            </a:r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নবম</a:t>
            </a:r>
            <a:endParaRPr lang="en-US" sz="44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BD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endParaRPr lang="en-US" sz="44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০১/০৭/১৩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birds_31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76600"/>
            <a:ext cx="1238250" cy="1238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welcomeflower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1981200"/>
            <a:ext cx="6477000" cy="23050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5174673" y="5628122"/>
            <a:ext cx="3962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bg1"/>
                </a:solidFill>
              </a:rPr>
              <a:t>উপস্থাপনায়ঃ</a:t>
            </a:r>
          </a:p>
          <a:p>
            <a:r>
              <a:rPr lang="bn-BD" sz="2400" dirty="0" smtClean="0">
                <a:solidFill>
                  <a:schemeClr val="bg1"/>
                </a:solidFill>
              </a:rPr>
              <a:t>মোঃ আবদুল কাদের হওলাদার</a:t>
            </a:r>
          </a:p>
          <a:p>
            <a:r>
              <a:rPr lang="bn-BD" sz="2400" dirty="0" smtClean="0">
                <a:solidFill>
                  <a:schemeClr val="bg1"/>
                </a:solidFill>
              </a:rPr>
              <a:t>টিচার্স ট্রেনিং কলেজ,বরিশাল।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9618372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1701 4.44444E-6 C 0.25191 4.44444E-6 0.47066 0.19699 0.47066 0.44027 C 0.47066 0.68263 0.25191 0.88078 -0.01701 0.88078 C -0.28559 0.88078 -0.50347 0.68263 -0.50347 0.44027 C -0.50347 0.19699 -0.28559 4.44444E-6 -0.01701 4.44444E-6 Z " pathEditMode="relative" rAng="0" ptsTypes="fffff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ANDWAV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1600" y="3810000"/>
            <a:ext cx="3454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362200" y="1947952"/>
            <a:ext cx="4724400" cy="186204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Program Files\Microsoft Office\MEDIA\OFFICE12\Lines\BD21313_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-2980212" y="2955443"/>
            <a:ext cx="6590812" cy="685802"/>
          </a:xfrm>
          <a:prstGeom prst="rect">
            <a:avLst/>
          </a:prstGeom>
          <a:noFill/>
        </p:spPr>
      </p:pic>
      <p:pic>
        <p:nvPicPr>
          <p:cNvPr id="7" name="Picture 2" descr="C:\Program Files\Microsoft Office\MEDIA\OFFICE12\Lines\BD21313_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6019800"/>
            <a:ext cx="8991599" cy="409575"/>
          </a:xfrm>
          <a:prstGeom prst="rect">
            <a:avLst/>
          </a:prstGeom>
          <a:noFill/>
        </p:spPr>
      </p:pic>
      <p:pic>
        <p:nvPicPr>
          <p:cNvPr id="8" name="Picture 2" descr="C:\Program Files\Microsoft Office\MEDIA\OFFICE12\Lines\BD21313_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943600"/>
            <a:ext cx="8991599" cy="485775"/>
          </a:xfrm>
          <a:prstGeom prst="rect">
            <a:avLst/>
          </a:prstGeom>
          <a:noFill/>
        </p:spPr>
      </p:pic>
      <p:pic>
        <p:nvPicPr>
          <p:cNvPr id="9" name="Picture 2" descr="C:\Program Files\Microsoft Office\MEDIA\OFFICE12\Lines\BD21313_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1" y="228600"/>
            <a:ext cx="8991599" cy="533400"/>
          </a:xfrm>
          <a:prstGeom prst="rect">
            <a:avLst/>
          </a:prstGeom>
          <a:noFill/>
        </p:spPr>
      </p:pic>
      <p:pic>
        <p:nvPicPr>
          <p:cNvPr id="10" name="Picture 2" descr="C:\Program Files\Microsoft Office\MEDIA\OFFICE12\Lines\BD21313_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5213508" y="3019031"/>
            <a:ext cx="6590810" cy="5586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79140420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95732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</a:p>
        </p:txBody>
      </p:sp>
      <p:sp>
        <p:nvSpPr>
          <p:cNvPr id="4" name="Wave 3"/>
          <p:cNvSpPr/>
          <p:nvPr/>
        </p:nvSpPr>
        <p:spPr>
          <a:xfrm rot="21600000">
            <a:off x="533400" y="1143000"/>
            <a:ext cx="8382000" cy="5105400"/>
          </a:xfrm>
          <a:prstGeom prst="wave">
            <a:avLst/>
          </a:prstGeom>
          <a:solidFill>
            <a:schemeClr val="accent5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2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বৃত্তের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বৃত্তচাপ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২। নির্দিষ্ট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চাপের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কেন্দ্রস্থ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বৃত্তস্থ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অংকনসহ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সংগা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বৃত্তের</a:t>
            </a:r>
            <a:r>
              <a:rPr lang="bn-BD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একই চাপের উপর দন্ডয়মান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কেন্দ্রস্থ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বৃত্তস্থ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কোনের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দ্বিগুন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প্রমান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585656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55857243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1026" name="Packager Shell Object" showAsIcon="1" r:id="rId3" imgW="914400" imgH="771480" progId="Package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249115329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52400"/>
            <a:ext cx="2717067" cy="4238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4201" y="322985"/>
            <a:ext cx="5410199" cy="47062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9382" y="5380672"/>
            <a:ext cx="868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bn-BD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বৃত্তের</a:t>
            </a: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একই চাপের উপর দন্ডয়মান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কেন্দ্রস্থ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বৃত্তস্থ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কোনের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দ্বিগুন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প্রমান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28638123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895600" y="1676400"/>
            <a:ext cx="3962400" cy="35814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831081" y="338328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00600" y="2895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10" name="Arc 9"/>
          <p:cNvSpPr/>
          <p:nvPr/>
        </p:nvSpPr>
        <p:spPr>
          <a:xfrm rot="7915708">
            <a:off x="2714798" y="978809"/>
            <a:ext cx="4019204" cy="4379098"/>
          </a:xfrm>
          <a:prstGeom prst="arc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48000" y="4800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00800" y="4648200"/>
            <a:ext cx="228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648200" y="1219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0782" y="297221"/>
            <a:ext cx="27494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 </a:t>
            </a: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কাজঃ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57912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bn-BD" sz="2800" dirty="0" smtClean="0">
                <a:solidFill>
                  <a:srgbClr val="002060"/>
                </a:solidFill>
              </a:rPr>
              <a:t>একটি বৃত্ত অংকন করে কেন্দ্র ও একটি বৃত্তচাপ চিহ্নিত কর।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770868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20000" decel="2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 animBg="1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95600" y="1676400"/>
            <a:ext cx="3962400" cy="35814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c 2"/>
          <p:cNvSpPr/>
          <p:nvPr/>
        </p:nvSpPr>
        <p:spPr>
          <a:xfrm rot="7915708">
            <a:off x="2719229" y="912818"/>
            <a:ext cx="4162739" cy="4455027"/>
          </a:xfrm>
          <a:prstGeom prst="arc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stCxn id="3" idx="1"/>
            <a:endCxn id="3" idx="0"/>
          </p:cNvCxnSpPr>
          <p:nvPr/>
        </p:nvCxnSpPr>
        <p:spPr>
          <a:xfrm>
            <a:off x="4800598" y="3140332"/>
            <a:ext cx="1657226" cy="148842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3" idx="1"/>
            <a:endCxn id="3" idx="2"/>
          </p:cNvCxnSpPr>
          <p:nvPr/>
        </p:nvCxnSpPr>
        <p:spPr>
          <a:xfrm flipH="1">
            <a:off x="3409822" y="3140332"/>
            <a:ext cx="1390776" cy="154849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2" idx="0"/>
            <a:endCxn id="3" idx="2"/>
          </p:cNvCxnSpPr>
          <p:nvPr/>
        </p:nvCxnSpPr>
        <p:spPr>
          <a:xfrm flipH="1">
            <a:off x="3409822" y="1676400"/>
            <a:ext cx="1466978" cy="301242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2" idx="0"/>
            <a:endCxn id="3" idx="0"/>
          </p:cNvCxnSpPr>
          <p:nvPr/>
        </p:nvCxnSpPr>
        <p:spPr>
          <a:xfrm>
            <a:off x="4876800" y="1676400"/>
            <a:ext cx="1581024" cy="295236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48200" y="1219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0" y="4800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400800" y="4648200"/>
            <a:ext cx="228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800600" y="2895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98963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কাজঃ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5811269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bn-BD" sz="3200" b="1" i="1" dirty="0" smtClean="0"/>
              <a:t>নির্দিষ্ট চাপের উপর </a:t>
            </a:r>
            <a:r>
              <a:rPr lang="en-US" sz="3200" b="1" i="1" dirty="0" err="1">
                <a:latin typeface="NikoshBAN" pitchFamily="2" charset="0"/>
                <a:cs typeface="NikoshBAN" pitchFamily="2" charset="0"/>
              </a:rPr>
              <a:t>কেন্দ্রস্থ</a:t>
            </a:r>
            <a:r>
              <a:rPr lang="en-US" sz="32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i="1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বৃত্তস্থ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bn-BD" sz="3200" b="1" i="1" dirty="0" smtClean="0">
                <a:latin typeface="NikoshBAN" pitchFamily="2" charset="0"/>
                <a:cs typeface="NikoshBAN" pitchFamily="2" charset="0"/>
              </a:rPr>
              <a:t> অংকন কর। </a:t>
            </a:r>
            <a:r>
              <a:rPr lang="bn-BD" sz="3200" b="1" i="1" dirty="0" smtClean="0"/>
              <a:t> 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xmlns="" val="989859372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95600" y="1676400"/>
            <a:ext cx="3962400" cy="35814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c 2"/>
          <p:cNvSpPr/>
          <p:nvPr/>
        </p:nvSpPr>
        <p:spPr>
          <a:xfrm rot="7915708">
            <a:off x="2716243" y="911488"/>
            <a:ext cx="4168712" cy="4449661"/>
          </a:xfrm>
          <a:prstGeom prst="arc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stCxn id="3" idx="1"/>
            <a:endCxn id="3" idx="0"/>
          </p:cNvCxnSpPr>
          <p:nvPr/>
        </p:nvCxnSpPr>
        <p:spPr>
          <a:xfrm rot="16200000" flipH="1">
            <a:off x="4884892" y="3052025"/>
            <a:ext cx="1486640" cy="165522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3" idx="1"/>
            <a:endCxn id="3" idx="2"/>
          </p:cNvCxnSpPr>
          <p:nvPr/>
        </p:nvCxnSpPr>
        <p:spPr>
          <a:xfrm rot="16200000" flipH="1" flipV="1">
            <a:off x="3328853" y="3215291"/>
            <a:ext cx="1550719" cy="139277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2" idx="0"/>
            <a:endCxn id="3" idx="2"/>
          </p:cNvCxnSpPr>
          <p:nvPr/>
        </p:nvCxnSpPr>
        <p:spPr>
          <a:xfrm rot="16200000" flipH="1" flipV="1">
            <a:off x="2636995" y="2447231"/>
            <a:ext cx="3010637" cy="1468973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2" idx="0"/>
            <a:endCxn id="3" idx="0"/>
          </p:cNvCxnSpPr>
          <p:nvPr/>
        </p:nvCxnSpPr>
        <p:spPr>
          <a:xfrm rot="16200000" flipH="1">
            <a:off x="4193034" y="2360166"/>
            <a:ext cx="2946558" cy="1579026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2" idx="0"/>
          </p:cNvCxnSpPr>
          <p:nvPr/>
        </p:nvCxnSpPr>
        <p:spPr>
          <a:xfrm rot="16200000" flipH="1" flipV="1">
            <a:off x="3390900" y="3009900"/>
            <a:ext cx="2819400" cy="15240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48200" y="1219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0" y="4800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400800" y="4648200"/>
            <a:ext cx="228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800600" y="2895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0" y="4495800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480536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দলীয়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কাজঃ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5300" y="569662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বৃত্তের</a:t>
            </a:r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একই চাপের উপর দন্ডয়মান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কেন্দ্রস্থ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বৃত্তস্থ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কোনের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দ্বিগুন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প্রমান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কর।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/>
      <p:bldP spid="11" grpId="0"/>
      <p:bldP spid="13" grpId="0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838200"/>
            <a:ext cx="2514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109" y="52578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বৃত্তের</a:t>
            </a:r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একই চাপের উপর দন্ডয়মান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বৃত্তস্থ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কেন্দ্রস্থ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কোনের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অর্ধেক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প্রমান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কর।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429000" y="1272637"/>
            <a:ext cx="3962400" cy="35814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 rot="7915708">
            <a:off x="3249643" y="507725"/>
            <a:ext cx="4168712" cy="4449661"/>
          </a:xfrm>
          <a:prstGeom prst="arc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8" idx="1"/>
            <a:endCxn id="8" idx="0"/>
          </p:cNvCxnSpPr>
          <p:nvPr/>
        </p:nvCxnSpPr>
        <p:spPr>
          <a:xfrm rot="16200000" flipH="1">
            <a:off x="5418292" y="2648262"/>
            <a:ext cx="1486640" cy="165522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8" idx="1"/>
            <a:endCxn id="8" idx="2"/>
          </p:cNvCxnSpPr>
          <p:nvPr/>
        </p:nvCxnSpPr>
        <p:spPr>
          <a:xfrm rot="16200000" flipH="1" flipV="1">
            <a:off x="3862253" y="2811528"/>
            <a:ext cx="1550719" cy="139277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0"/>
            <a:endCxn id="8" idx="2"/>
          </p:cNvCxnSpPr>
          <p:nvPr/>
        </p:nvCxnSpPr>
        <p:spPr>
          <a:xfrm rot="16200000" flipH="1" flipV="1">
            <a:off x="3170395" y="2043468"/>
            <a:ext cx="3010637" cy="1468973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0"/>
            <a:endCxn id="8" idx="0"/>
          </p:cNvCxnSpPr>
          <p:nvPr/>
        </p:nvCxnSpPr>
        <p:spPr>
          <a:xfrm rot="16200000" flipH="1">
            <a:off x="4726434" y="1956403"/>
            <a:ext cx="2946558" cy="1579026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7" idx="0"/>
          </p:cNvCxnSpPr>
          <p:nvPr/>
        </p:nvCxnSpPr>
        <p:spPr>
          <a:xfrm rot="16200000" flipH="1" flipV="1">
            <a:off x="3924300" y="2606137"/>
            <a:ext cx="2819400" cy="15240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257800" y="8498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581400" y="4396837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934200" y="4244437"/>
            <a:ext cx="228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334000" y="2491837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105400" y="4092037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93395372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6948" y="533400"/>
            <a:ext cx="36471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কাজঃ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5750" y="5901898"/>
            <a:ext cx="8572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AB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রেখা কেন্দ্রগামি হলে উপপাদ্যটি প্রমান কর।</a:t>
            </a:r>
            <a:endParaRPr lang="en-US" sz="3200" dirty="0">
              <a:solidFill>
                <a:srgbClr val="7030A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rot="16200000" flipH="1">
            <a:off x="4503892" y="3292293"/>
            <a:ext cx="1486640" cy="165522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16200000" flipH="1" flipV="1">
            <a:off x="2947853" y="3455559"/>
            <a:ext cx="1550719" cy="139277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6200000" flipH="1" flipV="1">
            <a:off x="2255995" y="2687499"/>
            <a:ext cx="3010637" cy="1468973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6200000" flipH="1">
            <a:off x="3812034" y="2600434"/>
            <a:ext cx="2946558" cy="1579026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H="1" flipV="1">
            <a:off x="3009900" y="3250168"/>
            <a:ext cx="2819400" cy="15240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67000" y="50408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19800" y="4888468"/>
            <a:ext cx="228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19600" y="31358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191000" y="4736068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514600" y="1916668"/>
            <a:ext cx="3962400" cy="36459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305300" y="157170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84708591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163</Words>
  <Application>Microsoft Office PowerPoint</Application>
  <PresentationFormat>On-screen Show (4:3)</PresentationFormat>
  <Paragraphs>51</Paragraphs>
  <Slides>10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Soha</dc:creator>
  <cp:lastModifiedBy>RUBEL</cp:lastModifiedBy>
  <cp:revision>37</cp:revision>
  <dcterms:created xsi:type="dcterms:W3CDTF">2006-08-16T00:00:00Z</dcterms:created>
  <dcterms:modified xsi:type="dcterms:W3CDTF">2013-07-02T06:53:00Z</dcterms:modified>
</cp:coreProperties>
</file>