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75" r:id="rId3"/>
    <p:sldId id="260" r:id="rId4"/>
    <p:sldId id="262" r:id="rId5"/>
    <p:sldId id="264" r:id="rId6"/>
    <p:sldId id="266" r:id="rId7"/>
    <p:sldId id="268" r:id="rId8"/>
    <p:sldId id="270" r:id="rId9"/>
    <p:sldId id="271" r:id="rId10"/>
    <p:sldId id="272" r:id="rId11"/>
    <p:sldId id="273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00FF"/>
    <a:srgbClr val="800000"/>
    <a:srgbClr val="FF5050"/>
    <a:srgbClr val="9900CC"/>
    <a:srgbClr val="FFCCFF"/>
    <a:srgbClr val="B8ECF2"/>
    <a:srgbClr val="FF0066"/>
    <a:srgbClr val="0000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A258F-3713-4149-9D0F-F4FC3423D636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B1D36-D19A-4487-9EF5-45FD59BBC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7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50ACA-9C48-4B47-89B5-220DB391DF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-p\Paphipedilum s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7467600" cy="5562600"/>
          </a:xfrm>
          <a:prstGeom prst="rect">
            <a:avLst/>
          </a:prstGeom>
          <a:noFill/>
          <a:ln w="76200">
            <a:solidFill>
              <a:srgbClr val="9900CC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143000" y="685800"/>
            <a:ext cx="3733800" cy="1862048"/>
          </a:xfrm>
          <a:prstGeom prst="rect">
            <a:avLst/>
          </a:prstGeom>
          <a:noFill/>
        </p:spPr>
        <p:txBody>
          <a:bodyPr wrap="square" rtlCol="0">
            <a:prstTxWarp prst="textWave4">
              <a:avLst/>
            </a:prstTxWarp>
            <a:spAutoFit/>
          </a:bodyPr>
          <a:lstStyle/>
          <a:p>
            <a:r>
              <a:rPr lang="bn-BD" sz="11500" b="1" dirty="0" smtClean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1500" b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99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1295400"/>
          <a:ext cx="8382000" cy="4953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91000"/>
                <a:gridCol w="4191000"/>
              </a:tblGrid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b="1" dirty="0" smtClean="0">
                          <a:ln w="11430"/>
                          <a:solidFill>
                            <a:srgbClr val="660033"/>
                          </a:soli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               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1800" b="1" dirty="0" smtClean="0">
                          <a:ln w="11430"/>
                          <a:solidFill>
                            <a:srgbClr val="660033"/>
                          </a:soli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                                </a:t>
                      </a:r>
                      <a:endParaRPr lang="en-US" sz="1800" b="1" dirty="0" smtClean="0">
                        <a:ln w="11430"/>
                        <a:solidFill>
                          <a:srgbClr val="660033"/>
                        </a:soli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 descr="C:\Documents and Settings\User\My Documents\My Pictures\13.bmp"/>
          <p:cNvPicPr>
            <a:picLocks noChangeAspect="1" noChangeArrowheads="1"/>
          </p:cNvPicPr>
          <p:nvPr/>
        </p:nvPicPr>
        <p:blipFill>
          <a:blip r:embed="rId2"/>
          <a:srcRect r="90625" b="58333"/>
          <a:stretch>
            <a:fillRect/>
          </a:stretch>
        </p:blipFill>
        <p:spPr bwMode="auto">
          <a:xfrm>
            <a:off x="6096000" y="1600200"/>
            <a:ext cx="114300" cy="457200"/>
          </a:xfrm>
          <a:prstGeom prst="rect">
            <a:avLst/>
          </a:prstGeom>
          <a:noFill/>
        </p:spPr>
      </p:pic>
      <p:pic>
        <p:nvPicPr>
          <p:cNvPr id="10" name="Picture 3" descr="C:\Documents and Settings\User\My Documents\My Pictures\13.bmp"/>
          <p:cNvPicPr>
            <a:picLocks noChangeAspect="1" noChangeArrowheads="1"/>
          </p:cNvPicPr>
          <p:nvPr/>
        </p:nvPicPr>
        <p:blipFill>
          <a:blip r:embed="rId3"/>
          <a:srcRect r="92188" b="70833"/>
          <a:stretch>
            <a:fillRect/>
          </a:stretch>
        </p:blipFill>
        <p:spPr bwMode="auto">
          <a:xfrm>
            <a:off x="6019800" y="2514600"/>
            <a:ext cx="152400" cy="406400"/>
          </a:xfrm>
          <a:prstGeom prst="rect">
            <a:avLst/>
          </a:prstGeom>
          <a:noFill/>
        </p:spPr>
      </p:pic>
      <p:pic>
        <p:nvPicPr>
          <p:cNvPr id="11" name="Picture 4" descr="C:\Documents and Settings\User\My Documents\My Pictures\14.JPG"/>
          <p:cNvPicPr>
            <a:picLocks noChangeAspect="1" noChangeArrowheads="1"/>
          </p:cNvPicPr>
          <p:nvPr/>
        </p:nvPicPr>
        <p:blipFill>
          <a:blip r:embed="rId4"/>
          <a:srcRect r="79688" b="58333"/>
          <a:stretch>
            <a:fillRect/>
          </a:stretch>
        </p:blipFill>
        <p:spPr bwMode="auto">
          <a:xfrm>
            <a:off x="5943600" y="3352800"/>
            <a:ext cx="381000" cy="6096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81000" y="381000"/>
            <a:ext cx="285046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8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দলগত কাজঃ </a:t>
            </a:r>
            <a:endParaRPr lang="en-US" sz="48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C:\Users\User\Desktop\New folder (3)\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762000"/>
            <a:ext cx="1295400" cy="457200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7620000" y="381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b="1" dirty="0" smtClean="0">
                <a:ln w="11430"/>
                <a:solidFill>
                  <a:srgbClr val="99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৫ মিঃ </a:t>
            </a:r>
            <a:endParaRPr lang="en-US" b="1" dirty="0">
              <a:ln w="11430"/>
              <a:solidFill>
                <a:srgbClr val="99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14478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দলঃ ক </a:t>
            </a:r>
            <a:endParaRPr lang="en-US" sz="40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23622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000" b="1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দলঃখ </a:t>
            </a:r>
            <a:endParaRPr lang="en-US" sz="4000" b="1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6800" y="33528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000" b="1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দলঃগ </a:t>
            </a:r>
            <a:endParaRPr lang="en-US" sz="4000" b="1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6800" y="43434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000" b="1" dirty="0" smtClean="0">
                <a:ln w="11430"/>
                <a:solidFill>
                  <a:srgbClr val="FF99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দলঃঘ </a:t>
            </a:r>
            <a:endParaRPr lang="en-US" sz="4000" b="1" dirty="0">
              <a:ln w="11430"/>
              <a:solidFill>
                <a:srgbClr val="FF99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8" name="Picture 2" descr="C:\Documents and Settings\User\My Documents\My Pictures\13.bmp"/>
          <p:cNvPicPr>
            <a:picLocks noChangeAspect="1" noChangeArrowheads="1"/>
          </p:cNvPicPr>
          <p:nvPr/>
        </p:nvPicPr>
        <p:blipFill>
          <a:blip r:embed="rId2"/>
          <a:srcRect r="90625" b="58333"/>
          <a:stretch>
            <a:fillRect/>
          </a:stretch>
        </p:blipFill>
        <p:spPr bwMode="auto">
          <a:xfrm>
            <a:off x="5181600" y="4495800"/>
            <a:ext cx="114300" cy="457200"/>
          </a:xfrm>
          <a:prstGeom prst="rect">
            <a:avLst/>
          </a:prstGeom>
          <a:noFill/>
        </p:spPr>
      </p:pic>
      <p:pic>
        <p:nvPicPr>
          <p:cNvPr id="20" name="Picture 3" descr="C:\Documents and Settings\User\My Documents\My Pictures\13.bmp"/>
          <p:cNvPicPr>
            <a:picLocks noChangeAspect="1" noChangeArrowheads="1"/>
          </p:cNvPicPr>
          <p:nvPr/>
        </p:nvPicPr>
        <p:blipFill>
          <a:blip r:embed="rId3"/>
          <a:srcRect r="92188" b="70833"/>
          <a:stretch>
            <a:fillRect/>
          </a:stretch>
        </p:blipFill>
        <p:spPr bwMode="auto">
          <a:xfrm>
            <a:off x="6400800" y="4648200"/>
            <a:ext cx="152400" cy="406400"/>
          </a:xfrm>
          <a:prstGeom prst="rect">
            <a:avLst/>
          </a:prstGeom>
          <a:noFill/>
        </p:spPr>
      </p:pic>
      <p:pic>
        <p:nvPicPr>
          <p:cNvPr id="21" name="Picture 4" descr="C:\Documents and Settings\User\My Documents\My Pictures\14.JPG"/>
          <p:cNvPicPr>
            <a:picLocks noChangeAspect="1" noChangeArrowheads="1"/>
          </p:cNvPicPr>
          <p:nvPr/>
        </p:nvPicPr>
        <p:blipFill>
          <a:blip r:embed="rId4"/>
          <a:srcRect r="79688" b="58333"/>
          <a:stretch>
            <a:fillRect/>
          </a:stretch>
        </p:blipFill>
        <p:spPr bwMode="auto">
          <a:xfrm>
            <a:off x="6477000" y="5486400"/>
            <a:ext cx="381000" cy="6096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5943600" y="4572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32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</a:t>
            </a:r>
            <a:r>
              <a:rPr lang="bn-BD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3600" y="5486400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32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</a:t>
            </a:r>
            <a:endParaRPr lang="en-US" sz="32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58000" y="5638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28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পার্থক্য লিখ? </a:t>
            </a:r>
            <a:endParaRPr lang="en-US" sz="28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6" name="Picture 2" descr="C:\Documents and Settings\User\My Documents\My Pictures\13.bmp"/>
          <p:cNvPicPr>
            <a:picLocks noChangeAspect="1" noChangeArrowheads="1"/>
          </p:cNvPicPr>
          <p:nvPr/>
        </p:nvPicPr>
        <p:blipFill>
          <a:blip r:embed="rId2"/>
          <a:srcRect r="90625" b="58333"/>
          <a:stretch>
            <a:fillRect/>
          </a:stretch>
        </p:blipFill>
        <p:spPr bwMode="auto">
          <a:xfrm>
            <a:off x="5181600" y="5486400"/>
            <a:ext cx="114300" cy="45720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066800" y="54102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দলঃঙ </a:t>
            </a:r>
            <a:endParaRPr lang="en-US" sz="40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0" y="5334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000" b="1" dirty="0" smtClean="0">
                <a:ln w="11430"/>
                <a:solidFill>
                  <a:srgbClr val="FF5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অ্যামিবার বিভিন্ন রকম খাদ্য নিচে দেয়া আছে ,ঐ খাদ্যগ্রহনপদ্ধতিগুলো (ক,খ ওগ দল )ব্যাখ্যা দাও?  </a:t>
            </a:r>
            <a:endParaRPr lang="en-US" sz="2000" b="1" dirty="0">
              <a:ln w="11430"/>
              <a:solidFill>
                <a:srgbClr val="FF5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294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28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পার্থক্য লিখ? </a:t>
            </a:r>
            <a:endParaRPr lang="en-US" sz="28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116 C -0.01945 -0.01088 -0.0092 -0.00787 -0.03177 -0.00533 C -0.03333 -0.00463 -0.03542 -0.00486 -0.03663 -0.00324 C -0.03941 0.00046 -0.04306 0.00972 -0.04306 0.00995 C -0.03958 0.05717 -0.02951 0.03541 0.01823 0.03333 C 0.02483 0.03055 0.02743 0.02592 0.03108 0.01828 C 0.02969 -0.00139 0.02951 -0.01158 0.01667 -0.02037 C 0.00677 -0.03797 -0.00833 -0.04074 -0.02361 -0.04398 C -0.03767 -0.04236 -0.04271 -0.04445 -0.05278 -0.03542 C -0.05504 -0.03079 -0.05972 -0.02778 -0.06076 -0.02246 C -0.06181 -0.0169 -0.0592 -0.00834 -0.05434 -0.00741 C -0.03142 -0.00301 -0.00799 -0.0044 0.0151 -0.00324 C 0.03333 0.00069 0.03628 -0.00463 0.0408 0.01412 C 0.0368 0.0419 0.02535 0.03078 0.00364 0.02916 C -0.01458 -0.0088 0.05347 -0.00093 0.05851 -0.00093 " pathEditMode="relative" rAng="0" ptsTypes="ffffffffffffff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116 C -0.01945 -0.01088 -0.0092 -0.00787 -0.03177 -0.00533 C -0.03333 -0.00463 -0.03542 -0.00486 -0.03663 -0.00324 C -0.03941 0.00046 -0.04306 0.00972 -0.04306 0.00995 C -0.03958 0.05717 -0.02951 0.03541 0.01823 0.03333 C 0.02483 0.03055 0.02743 0.02592 0.03108 0.01828 C 0.02969 -0.00139 0.02951 -0.01158 0.01667 -0.02037 C 0.00677 -0.03797 -0.00833 -0.04074 -0.02361 -0.04398 C -0.03767 -0.04236 -0.04271 -0.04445 -0.05278 -0.03542 C -0.05504 -0.03079 -0.05972 -0.02778 -0.06076 -0.02246 C -0.06181 -0.0169 -0.0592 -0.00834 -0.05434 -0.00741 C -0.03142 -0.00301 -0.00799 -0.0044 0.0151 -0.00324 C 0.03333 0.00069 0.03628 -0.00463 0.0408 0.01412 C 0.0368 0.0419 0.02535 0.03078 0.00364 0.02916 C -0.01458 -0.0088 0.05347 -0.00093 0.05851 -0.00093 " pathEditMode="relative" rAng="0" ptsTypes="ffffffffffffffA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116 C -0.01945 -0.01088 -0.0092 -0.00787 -0.03177 -0.00533 C -0.03333 -0.00463 -0.03542 -0.00486 -0.03663 -0.00324 C -0.03941 0.00046 -0.04306 0.00972 -0.04306 0.00995 C -0.03958 0.05717 -0.02951 0.03541 0.01823 0.03333 C 0.02483 0.03055 0.02743 0.02592 0.03108 0.01828 C 0.02969 -0.00139 0.02951 -0.01158 0.01667 -0.02037 C 0.00677 -0.03797 -0.00833 -0.04074 -0.02361 -0.04398 C -0.03767 -0.04236 -0.04271 -0.04445 -0.05278 -0.03542 C -0.05504 -0.03079 -0.05972 -0.02778 -0.06076 -0.02246 C -0.06181 -0.0169 -0.0592 -0.00834 -0.05434 -0.00741 C -0.03142 -0.00301 -0.00799 -0.0044 0.0151 -0.00324 C 0.03333 0.00069 0.03628 -0.00463 0.0408 0.01412 C 0.0368 0.0419 0.02535 0.03078 0.00364 0.02916 C -0.01458 -0.0088 0.05347 -0.00093 0.05851 -0.00093 " pathEditMode="relative" rAng="0" ptsTypes="ffffffffffffffA">
                                      <p:cBhvr>
                                        <p:cTn id="10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6000" b="1" dirty="0" smtClean="0">
                <a:ln w="11430"/>
                <a:solidFill>
                  <a:srgbClr val="99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মূল্যায়নঃ </a:t>
            </a:r>
            <a:endParaRPr lang="en-US" sz="6000" b="1" dirty="0">
              <a:ln w="11430"/>
              <a:solidFill>
                <a:srgbClr val="99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85800" y="1676400"/>
            <a:ext cx="7696200" cy="4267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828800" y="33528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600" b="1" dirty="0" smtClean="0">
                <a:ln w="11430"/>
                <a:solidFill>
                  <a:srgbClr val="CC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১।অ্যামিবা কোন পদ্ধতিতে সচল ওকঠিন খাদ্য গ্রহন করে? </a:t>
            </a:r>
            <a:endParaRPr lang="en-US" sz="3600" b="1" dirty="0">
              <a:ln w="11430"/>
              <a:solidFill>
                <a:srgbClr val="CC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3352800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6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                      এটি কোন ধরনের খাদ্যগ্রহন পদ্ধটি ?  </a:t>
            </a:r>
            <a:endParaRPr lang="en-US" sz="36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C:\Documents and Settings\User\My Documents\My Pictures\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743200"/>
            <a:ext cx="2438400" cy="1219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09800" y="32766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3600" b="1" dirty="0" smtClean="0">
                <a:ln w="11430"/>
                <a:solidFill>
                  <a:srgbClr val="8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আজকের আলোচিত খাদ্যগ্রহন পদ্ধতিগুলোর তুলনা কর? </a:t>
            </a:r>
            <a:endParaRPr lang="en-US" sz="3600" b="1" dirty="0">
              <a:ln w="11430"/>
              <a:solidFill>
                <a:srgbClr val="8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81000"/>
            <a:ext cx="3810000" cy="1981200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6600" b="1" dirty="0" smtClean="0">
                <a:ln w="11430"/>
                <a:solidFill>
                  <a:srgbClr val="99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 কাজঃ </a:t>
            </a:r>
            <a:endParaRPr lang="en-US" sz="6600" b="1" dirty="0">
              <a:ln w="11430"/>
              <a:solidFill>
                <a:srgbClr val="99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514600"/>
            <a:ext cx="8077200" cy="3139321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6600" b="1" dirty="0" smtClean="0">
                <a:ln w="11430"/>
                <a:solidFill>
                  <a:srgbClr val="8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ফুডকাপ কী? অ্যামিবা কেন ফুডকাপ গঠন করে ব্যাখ্যা কর? </a:t>
            </a:r>
            <a:endParaRPr lang="en-US" sz="6600" b="1" dirty="0">
              <a:ln w="11430"/>
              <a:solidFill>
                <a:srgbClr val="8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My Documents\Downloads\WGPH7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762000"/>
            <a:ext cx="7315200" cy="5334000"/>
          </a:xfrm>
          <a:prstGeom prst="rect">
            <a:avLst/>
          </a:prstGeom>
          <a:noFill/>
          <a:ln w="76200">
            <a:solidFill>
              <a:srgbClr val="CC00FF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5486400" y="49530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7200" b="1" dirty="0" smtClean="0">
                <a:ln w="11430"/>
                <a:solidFill>
                  <a:srgbClr val="CC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7200" b="1" dirty="0">
              <a:ln w="11430"/>
              <a:solidFill>
                <a:srgbClr val="CC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F:\New Folder\goodbye05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3276600"/>
            <a:ext cx="13716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4343400" y="3810000"/>
            <a:ext cx="4495800" cy="2819400"/>
          </a:xfrm>
          <a:prstGeom prst="horizontalScroll">
            <a:avLst/>
          </a:prstGeom>
          <a:solidFill>
            <a:schemeClr val="bg2">
              <a:lumMod val="25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evel 3"/>
          <p:cNvSpPr/>
          <p:nvPr/>
        </p:nvSpPr>
        <p:spPr>
          <a:xfrm>
            <a:off x="457200" y="457200"/>
            <a:ext cx="4648200" cy="2971800"/>
          </a:xfrm>
          <a:prstGeom prst="bevel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43000" y="1066800"/>
            <a:ext cx="2971800" cy="181588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১০ম </a:t>
            </a:r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শ্রেনী</a:t>
            </a:r>
          </a:p>
          <a:p>
            <a:pPr algn="ctr"/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জীববিজ্ঞান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 </a:t>
            </a:r>
          </a:p>
          <a:p>
            <a:pPr algn="ctr"/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৪৫ </a:t>
            </a:r>
            <a:r>
              <a:rPr lang="bn-BD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মিঃ </a:t>
            </a:r>
            <a:endParaRPr lang="en-US" sz="2800" b="1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4343400"/>
            <a:ext cx="3581400" cy="193899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উপস্থাপনায়</a:t>
            </a:r>
          </a:p>
          <a:p>
            <a:pPr algn="ctr"/>
            <a:r>
              <a:rPr lang="bn-BD" sz="2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আফরোজা নাসরীন সুলতানা </a:t>
            </a:r>
          </a:p>
          <a:p>
            <a:pPr algn="ctr"/>
            <a:r>
              <a:rPr lang="bn-BD" sz="2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সহকারী শিক্ষক </a:t>
            </a:r>
          </a:p>
          <a:p>
            <a:pPr algn="ctr"/>
            <a:r>
              <a:rPr lang="bn-BD" sz="2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রংপুর জিলা স্কুল,রংপুর </a:t>
            </a:r>
          </a:p>
          <a:p>
            <a:pPr algn="ctr"/>
            <a:r>
              <a:rPr lang="bn-BD" sz="24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24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0"/>
            <a:ext cx="4952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rgbClr val="00B050"/>
                </a:solidFill>
                <a:effectLst>
                  <a:innerShdw blurRad="114300">
                    <a:prstClr val="black"/>
                  </a:innerShdw>
                </a:effectLst>
                <a:latin typeface="NikoshBAN" pitchFamily="2" charset="0"/>
                <a:cs typeface="NikoshBAN" pitchFamily="2" charset="0"/>
              </a:rPr>
              <a:t>নিচের চিত্রগুলো লক্ষ্য করঃ</a:t>
            </a:r>
          </a:p>
          <a:p>
            <a:r>
              <a:rPr lang="bn-BD" sz="3200" b="1" dirty="0" smtClean="0">
                <a:solidFill>
                  <a:srgbClr val="FF5050"/>
                </a:solidFill>
                <a:effectLst>
                  <a:innerShdw blurRad="114300">
                    <a:prstClr val="black"/>
                  </a:innerShdw>
                </a:effectLst>
                <a:latin typeface="NikoshBAN" pitchFamily="2" charset="0"/>
                <a:cs typeface="NikoshBAN" pitchFamily="2" charset="0"/>
              </a:rPr>
              <a:t>    কি দেখতে পারছ ?  </a:t>
            </a:r>
            <a:endParaRPr lang="en-US" sz="3200" b="1" dirty="0">
              <a:solidFill>
                <a:srgbClr val="FF5050"/>
              </a:solidFill>
              <a:effectLst>
                <a:innerShdw blurRad="114300">
                  <a:prstClr val="black"/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2" descr="C:\Documents and Settings\Administrator\My Documents\Downloads\animated Cartoon animal panda bear eating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3200400" cy="5334000"/>
          </a:xfrm>
          <a:prstGeom prst="rect">
            <a:avLst/>
          </a:prstGeom>
          <a:noFill/>
        </p:spPr>
      </p:pic>
      <p:pic>
        <p:nvPicPr>
          <p:cNvPr id="1026" name="Picture 2" descr="C:\Documents and Settings\Administrator\My Documents\My Pictures\aa1.JPG"/>
          <p:cNvPicPr>
            <a:picLocks noChangeAspect="1" noChangeArrowheads="1"/>
          </p:cNvPicPr>
          <p:nvPr/>
        </p:nvPicPr>
        <p:blipFill>
          <a:blip r:embed="rId3"/>
          <a:srcRect t="1852" r="30556" b="31481"/>
          <a:stretch>
            <a:fillRect/>
          </a:stretch>
        </p:blipFill>
        <p:spPr bwMode="auto">
          <a:xfrm rot="16200000">
            <a:off x="2133600" y="2362200"/>
            <a:ext cx="4724400" cy="36576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My Documents\My Pictures\po.JPG"/>
          <p:cNvPicPr>
            <a:picLocks noChangeAspect="1" noChangeArrowheads="1"/>
          </p:cNvPicPr>
          <p:nvPr/>
        </p:nvPicPr>
        <p:blipFill>
          <a:blip r:embed="rId4"/>
          <a:srcRect l="41667" t="53704" r="44444" b="31481"/>
          <a:stretch>
            <a:fillRect/>
          </a:stretch>
        </p:blipFill>
        <p:spPr bwMode="auto">
          <a:xfrm rot="4891731">
            <a:off x="4363647" y="2351337"/>
            <a:ext cx="527581" cy="495764"/>
          </a:xfrm>
          <a:prstGeom prst="rect">
            <a:avLst/>
          </a:prstGeom>
          <a:noFill/>
        </p:spPr>
      </p:pic>
      <p:sp>
        <p:nvSpPr>
          <p:cNvPr id="11" name="Freeform 10"/>
          <p:cNvSpPr/>
          <p:nvPr/>
        </p:nvSpPr>
        <p:spPr>
          <a:xfrm>
            <a:off x="3657600" y="1295400"/>
            <a:ext cx="838200" cy="1752600"/>
          </a:xfrm>
          <a:custGeom>
            <a:avLst/>
            <a:gdLst>
              <a:gd name="connsiteX0" fmla="*/ 37578 w 769818"/>
              <a:gd name="connsiteY0" fmla="*/ 1530254 h 1530254"/>
              <a:gd name="connsiteX1" fmla="*/ 37578 w 769818"/>
              <a:gd name="connsiteY1" fmla="*/ 1079317 h 1530254"/>
              <a:gd name="connsiteX2" fmla="*/ 12526 w 769818"/>
              <a:gd name="connsiteY2" fmla="*/ 1029213 h 1530254"/>
              <a:gd name="connsiteX3" fmla="*/ 0 w 769818"/>
              <a:gd name="connsiteY3" fmla="*/ 979109 h 1530254"/>
              <a:gd name="connsiteX4" fmla="*/ 12526 w 769818"/>
              <a:gd name="connsiteY4" fmla="*/ 828797 h 1530254"/>
              <a:gd name="connsiteX5" fmla="*/ 37578 w 769818"/>
              <a:gd name="connsiteY5" fmla="*/ 766167 h 1530254"/>
              <a:gd name="connsiteX6" fmla="*/ 50104 w 769818"/>
              <a:gd name="connsiteY6" fmla="*/ 716063 h 1530254"/>
              <a:gd name="connsiteX7" fmla="*/ 75156 w 769818"/>
              <a:gd name="connsiteY7" fmla="*/ 640906 h 1530254"/>
              <a:gd name="connsiteX8" fmla="*/ 87682 w 769818"/>
              <a:gd name="connsiteY8" fmla="*/ 590802 h 1530254"/>
              <a:gd name="connsiteX9" fmla="*/ 137787 w 769818"/>
              <a:gd name="connsiteY9" fmla="*/ 515646 h 1530254"/>
              <a:gd name="connsiteX10" fmla="*/ 200417 w 769818"/>
              <a:gd name="connsiteY10" fmla="*/ 365334 h 1530254"/>
              <a:gd name="connsiteX11" fmla="*/ 225469 w 769818"/>
              <a:gd name="connsiteY11" fmla="*/ 315230 h 1530254"/>
              <a:gd name="connsiteX12" fmla="*/ 250521 w 769818"/>
              <a:gd name="connsiteY12" fmla="*/ 265126 h 1530254"/>
              <a:gd name="connsiteX13" fmla="*/ 300625 w 769818"/>
              <a:gd name="connsiteY13" fmla="*/ 240074 h 1530254"/>
              <a:gd name="connsiteX14" fmla="*/ 325677 w 769818"/>
              <a:gd name="connsiteY14" fmla="*/ 202495 h 1530254"/>
              <a:gd name="connsiteX15" fmla="*/ 363255 w 769818"/>
              <a:gd name="connsiteY15" fmla="*/ 177443 h 1530254"/>
              <a:gd name="connsiteX16" fmla="*/ 450937 w 769818"/>
              <a:gd name="connsiteY16" fmla="*/ 114813 h 1530254"/>
              <a:gd name="connsiteX17" fmla="*/ 513567 w 769818"/>
              <a:gd name="connsiteY17" fmla="*/ 52183 h 1530254"/>
              <a:gd name="connsiteX18" fmla="*/ 551145 w 769818"/>
              <a:gd name="connsiteY18" fmla="*/ 14605 h 1530254"/>
              <a:gd name="connsiteX19" fmla="*/ 601250 w 769818"/>
              <a:gd name="connsiteY19" fmla="*/ 2079 h 1530254"/>
              <a:gd name="connsiteX20" fmla="*/ 739036 w 769818"/>
              <a:gd name="connsiteY20" fmla="*/ 39657 h 1530254"/>
              <a:gd name="connsiteX21" fmla="*/ 764088 w 769818"/>
              <a:gd name="connsiteY21" fmla="*/ 89761 h 1530254"/>
              <a:gd name="connsiteX22" fmla="*/ 751562 w 769818"/>
              <a:gd name="connsiteY22" fmla="*/ 315230 h 1530254"/>
              <a:gd name="connsiteX23" fmla="*/ 701458 w 769818"/>
              <a:gd name="connsiteY23" fmla="*/ 340282 h 1530254"/>
              <a:gd name="connsiteX24" fmla="*/ 676406 w 769818"/>
              <a:gd name="connsiteY24" fmla="*/ 377860 h 1530254"/>
              <a:gd name="connsiteX25" fmla="*/ 638828 w 769818"/>
              <a:gd name="connsiteY25" fmla="*/ 415438 h 1530254"/>
              <a:gd name="connsiteX26" fmla="*/ 601250 w 769818"/>
              <a:gd name="connsiteY26" fmla="*/ 465542 h 1530254"/>
              <a:gd name="connsiteX27" fmla="*/ 576197 w 769818"/>
              <a:gd name="connsiteY27" fmla="*/ 490594 h 1530254"/>
              <a:gd name="connsiteX28" fmla="*/ 501041 w 769818"/>
              <a:gd name="connsiteY28" fmla="*/ 578276 h 1530254"/>
              <a:gd name="connsiteX29" fmla="*/ 488515 w 769818"/>
              <a:gd name="connsiteY29" fmla="*/ 615854 h 1530254"/>
              <a:gd name="connsiteX30" fmla="*/ 463463 w 769818"/>
              <a:gd name="connsiteY30" fmla="*/ 665959 h 1530254"/>
              <a:gd name="connsiteX31" fmla="*/ 450937 w 769818"/>
              <a:gd name="connsiteY31" fmla="*/ 716063 h 1530254"/>
              <a:gd name="connsiteX32" fmla="*/ 425885 w 769818"/>
              <a:gd name="connsiteY32" fmla="*/ 766167 h 1530254"/>
              <a:gd name="connsiteX33" fmla="*/ 400833 w 769818"/>
              <a:gd name="connsiteY33" fmla="*/ 866375 h 1530254"/>
              <a:gd name="connsiteX34" fmla="*/ 413359 w 769818"/>
              <a:gd name="connsiteY34" fmla="*/ 1254682 h 1530254"/>
              <a:gd name="connsiteX35" fmla="*/ 425885 w 769818"/>
              <a:gd name="connsiteY35" fmla="*/ 1292260 h 1530254"/>
              <a:gd name="connsiteX36" fmla="*/ 350729 w 769818"/>
              <a:gd name="connsiteY36" fmla="*/ 1304786 h 1530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769818" h="1530254">
                <a:moveTo>
                  <a:pt x="37578" y="1530254"/>
                </a:moveTo>
                <a:cubicBezTo>
                  <a:pt x="46454" y="1361612"/>
                  <a:pt x="61381" y="1245938"/>
                  <a:pt x="37578" y="1079317"/>
                </a:cubicBezTo>
                <a:cubicBezTo>
                  <a:pt x="34937" y="1060832"/>
                  <a:pt x="19082" y="1046697"/>
                  <a:pt x="12526" y="1029213"/>
                </a:cubicBezTo>
                <a:cubicBezTo>
                  <a:pt x="6481" y="1013094"/>
                  <a:pt x="4175" y="995810"/>
                  <a:pt x="0" y="979109"/>
                </a:cubicBezTo>
                <a:cubicBezTo>
                  <a:pt x="4175" y="929005"/>
                  <a:pt x="3788" y="878310"/>
                  <a:pt x="12526" y="828797"/>
                </a:cubicBezTo>
                <a:cubicBezTo>
                  <a:pt x="16434" y="806654"/>
                  <a:pt x="30468" y="787498"/>
                  <a:pt x="37578" y="766167"/>
                </a:cubicBezTo>
                <a:cubicBezTo>
                  <a:pt x="43022" y="749835"/>
                  <a:pt x="45157" y="732552"/>
                  <a:pt x="50104" y="716063"/>
                </a:cubicBezTo>
                <a:cubicBezTo>
                  <a:pt x="57692" y="690769"/>
                  <a:pt x="68751" y="666525"/>
                  <a:pt x="75156" y="640906"/>
                </a:cubicBezTo>
                <a:cubicBezTo>
                  <a:pt x="79331" y="624205"/>
                  <a:pt x="79983" y="606200"/>
                  <a:pt x="87682" y="590802"/>
                </a:cubicBezTo>
                <a:cubicBezTo>
                  <a:pt x="101147" y="563872"/>
                  <a:pt x="137787" y="515646"/>
                  <a:pt x="137787" y="515646"/>
                </a:cubicBezTo>
                <a:cubicBezTo>
                  <a:pt x="159371" y="429312"/>
                  <a:pt x="142614" y="480940"/>
                  <a:pt x="200417" y="365334"/>
                </a:cubicBezTo>
                <a:lnTo>
                  <a:pt x="225469" y="315230"/>
                </a:lnTo>
                <a:cubicBezTo>
                  <a:pt x="233820" y="298529"/>
                  <a:pt x="233820" y="273477"/>
                  <a:pt x="250521" y="265126"/>
                </a:cubicBezTo>
                <a:lnTo>
                  <a:pt x="300625" y="240074"/>
                </a:lnTo>
                <a:cubicBezTo>
                  <a:pt x="308976" y="227548"/>
                  <a:pt x="315032" y="213140"/>
                  <a:pt x="325677" y="202495"/>
                </a:cubicBezTo>
                <a:cubicBezTo>
                  <a:pt x="336322" y="191850"/>
                  <a:pt x="351005" y="186193"/>
                  <a:pt x="363255" y="177443"/>
                </a:cubicBezTo>
                <a:cubicBezTo>
                  <a:pt x="472013" y="99759"/>
                  <a:pt x="362377" y="173853"/>
                  <a:pt x="450937" y="114813"/>
                </a:cubicBezTo>
                <a:cubicBezTo>
                  <a:pt x="496866" y="45920"/>
                  <a:pt x="450937" y="104375"/>
                  <a:pt x="513567" y="52183"/>
                </a:cubicBezTo>
                <a:cubicBezTo>
                  <a:pt x="527176" y="40842"/>
                  <a:pt x="535765" y="23394"/>
                  <a:pt x="551145" y="14605"/>
                </a:cubicBezTo>
                <a:cubicBezTo>
                  <a:pt x="566092" y="6064"/>
                  <a:pt x="584548" y="6254"/>
                  <a:pt x="601250" y="2079"/>
                </a:cubicBezTo>
                <a:cubicBezTo>
                  <a:pt x="643636" y="7377"/>
                  <a:pt x="705988" y="0"/>
                  <a:pt x="739036" y="39657"/>
                </a:cubicBezTo>
                <a:cubicBezTo>
                  <a:pt x="750990" y="54002"/>
                  <a:pt x="755737" y="73060"/>
                  <a:pt x="764088" y="89761"/>
                </a:cubicBezTo>
                <a:cubicBezTo>
                  <a:pt x="759913" y="164917"/>
                  <a:pt x="769818" y="242205"/>
                  <a:pt x="751562" y="315230"/>
                </a:cubicBezTo>
                <a:cubicBezTo>
                  <a:pt x="747033" y="333345"/>
                  <a:pt x="715803" y="328328"/>
                  <a:pt x="701458" y="340282"/>
                </a:cubicBezTo>
                <a:cubicBezTo>
                  <a:pt x="689893" y="349920"/>
                  <a:pt x="686044" y="366295"/>
                  <a:pt x="676406" y="377860"/>
                </a:cubicBezTo>
                <a:cubicBezTo>
                  <a:pt x="665065" y="391469"/>
                  <a:pt x="650356" y="401988"/>
                  <a:pt x="638828" y="415438"/>
                </a:cubicBezTo>
                <a:cubicBezTo>
                  <a:pt x="625242" y="431289"/>
                  <a:pt x="614615" y="449504"/>
                  <a:pt x="601250" y="465542"/>
                </a:cubicBezTo>
                <a:cubicBezTo>
                  <a:pt x="593689" y="474615"/>
                  <a:pt x="583758" y="481521"/>
                  <a:pt x="576197" y="490594"/>
                </a:cubicBezTo>
                <a:cubicBezTo>
                  <a:pt x="495845" y="587015"/>
                  <a:pt x="580657" y="498660"/>
                  <a:pt x="501041" y="578276"/>
                </a:cubicBezTo>
                <a:cubicBezTo>
                  <a:pt x="496866" y="590802"/>
                  <a:pt x="493716" y="603718"/>
                  <a:pt x="488515" y="615854"/>
                </a:cubicBezTo>
                <a:cubicBezTo>
                  <a:pt x="481159" y="633017"/>
                  <a:pt x="470019" y="648475"/>
                  <a:pt x="463463" y="665959"/>
                </a:cubicBezTo>
                <a:cubicBezTo>
                  <a:pt x="457418" y="682078"/>
                  <a:pt x="456982" y="699944"/>
                  <a:pt x="450937" y="716063"/>
                </a:cubicBezTo>
                <a:cubicBezTo>
                  <a:pt x="444381" y="733547"/>
                  <a:pt x="431790" y="748453"/>
                  <a:pt x="425885" y="766167"/>
                </a:cubicBezTo>
                <a:cubicBezTo>
                  <a:pt x="414997" y="798831"/>
                  <a:pt x="400833" y="866375"/>
                  <a:pt x="400833" y="866375"/>
                </a:cubicBezTo>
                <a:cubicBezTo>
                  <a:pt x="405008" y="995811"/>
                  <a:pt x="405754" y="1125402"/>
                  <a:pt x="413359" y="1254682"/>
                </a:cubicBezTo>
                <a:cubicBezTo>
                  <a:pt x="414134" y="1267863"/>
                  <a:pt x="436195" y="1284012"/>
                  <a:pt x="425885" y="1292260"/>
                </a:cubicBezTo>
                <a:cubicBezTo>
                  <a:pt x="406053" y="1308126"/>
                  <a:pt x="350729" y="1304786"/>
                  <a:pt x="350729" y="130478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4495800" y="1143000"/>
            <a:ext cx="1295400" cy="914400"/>
          </a:xfrm>
          <a:custGeom>
            <a:avLst/>
            <a:gdLst>
              <a:gd name="connsiteX0" fmla="*/ 723192 w 1067370"/>
              <a:gd name="connsiteY0" fmla="*/ 688931 h 688931"/>
              <a:gd name="connsiteX1" fmla="*/ 735718 w 1067370"/>
              <a:gd name="connsiteY1" fmla="*/ 651353 h 688931"/>
              <a:gd name="connsiteX2" fmla="*/ 723192 w 1067370"/>
              <a:gd name="connsiteY2" fmla="*/ 563671 h 688931"/>
              <a:gd name="connsiteX3" fmla="*/ 597932 w 1067370"/>
              <a:gd name="connsiteY3" fmla="*/ 438411 h 688931"/>
              <a:gd name="connsiteX4" fmla="*/ 535302 w 1067370"/>
              <a:gd name="connsiteY4" fmla="*/ 425885 h 688931"/>
              <a:gd name="connsiteX5" fmla="*/ 422568 w 1067370"/>
              <a:gd name="connsiteY5" fmla="*/ 400833 h 688931"/>
              <a:gd name="connsiteX6" fmla="*/ 96891 w 1067370"/>
              <a:gd name="connsiteY6" fmla="*/ 388307 h 688931"/>
              <a:gd name="connsiteX7" fmla="*/ 46787 w 1067370"/>
              <a:gd name="connsiteY7" fmla="*/ 363255 h 688931"/>
              <a:gd name="connsiteX8" fmla="*/ 34261 w 1067370"/>
              <a:gd name="connsiteY8" fmla="*/ 300625 h 688931"/>
              <a:gd name="connsiteX9" fmla="*/ 21735 w 1067370"/>
              <a:gd name="connsiteY9" fmla="*/ 263046 h 688931"/>
              <a:gd name="connsiteX10" fmla="*/ 84365 w 1067370"/>
              <a:gd name="connsiteY10" fmla="*/ 12526 h 688931"/>
              <a:gd name="connsiteX11" fmla="*/ 121943 w 1067370"/>
              <a:gd name="connsiteY11" fmla="*/ 0 h 688931"/>
              <a:gd name="connsiteX12" fmla="*/ 272255 w 1067370"/>
              <a:gd name="connsiteY12" fmla="*/ 12526 h 688931"/>
              <a:gd name="connsiteX13" fmla="*/ 309833 w 1067370"/>
              <a:gd name="connsiteY13" fmla="*/ 25052 h 688931"/>
              <a:gd name="connsiteX14" fmla="*/ 472672 w 1067370"/>
              <a:gd name="connsiteY14" fmla="*/ 37578 h 688931"/>
              <a:gd name="connsiteX15" fmla="*/ 510250 w 1067370"/>
              <a:gd name="connsiteY15" fmla="*/ 50104 h 688931"/>
              <a:gd name="connsiteX16" fmla="*/ 560354 w 1067370"/>
              <a:gd name="connsiteY16" fmla="*/ 75156 h 688931"/>
              <a:gd name="connsiteX17" fmla="*/ 610458 w 1067370"/>
              <a:gd name="connsiteY17" fmla="*/ 87682 h 688931"/>
              <a:gd name="connsiteX18" fmla="*/ 685614 w 1067370"/>
              <a:gd name="connsiteY18" fmla="*/ 112734 h 688931"/>
              <a:gd name="connsiteX19" fmla="*/ 760770 w 1067370"/>
              <a:gd name="connsiteY19" fmla="*/ 175364 h 688931"/>
              <a:gd name="connsiteX20" fmla="*/ 798349 w 1067370"/>
              <a:gd name="connsiteY20" fmla="*/ 212942 h 688931"/>
              <a:gd name="connsiteX21" fmla="*/ 848453 w 1067370"/>
              <a:gd name="connsiteY21" fmla="*/ 237994 h 688931"/>
              <a:gd name="connsiteX22" fmla="*/ 886031 w 1067370"/>
              <a:gd name="connsiteY22" fmla="*/ 263046 h 688931"/>
              <a:gd name="connsiteX23" fmla="*/ 961187 w 1067370"/>
              <a:gd name="connsiteY23" fmla="*/ 388307 h 688931"/>
              <a:gd name="connsiteX24" fmla="*/ 973713 w 1067370"/>
              <a:gd name="connsiteY24" fmla="*/ 425885 h 688931"/>
              <a:gd name="connsiteX25" fmla="*/ 1023817 w 1067370"/>
              <a:gd name="connsiteY25" fmla="*/ 501041 h 688931"/>
              <a:gd name="connsiteX26" fmla="*/ 1036343 w 1067370"/>
              <a:gd name="connsiteY26" fmla="*/ 551145 h 688931"/>
              <a:gd name="connsiteX27" fmla="*/ 1061395 w 1067370"/>
              <a:gd name="connsiteY27" fmla="*/ 588723 h 688931"/>
              <a:gd name="connsiteX28" fmla="*/ 1061395 w 1067370"/>
              <a:gd name="connsiteY28" fmla="*/ 688931 h 68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67370" h="688931">
                <a:moveTo>
                  <a:pt x="723192" y="688931"/>
                </a:moveTo>
                <a:cubicBezTo>
                  <a:pt x="727367" y="676405"/>
                  <a:pt x="735718" y="664557"/>
                  <a:pt x="735718" y="651353"/>
                </a:cubicBezTo>
                <a:cubicBezTo>
                  <a:pt x="735718" y="621829"/>
                  <a:pt x="733791" y="591227"/>
                  <a:pt x="723192" y="563671"/>
                </a:cubicBezTo>
                <a:cubicBezTo>
                  <a:pt x="706491" y="520248"/>
                  <a:pt x="648036" y="448432"/>
                  <a:pt x="597932" y="438411"/>
                </a:cubicBezTo>
                <a:cubicBezTo>
                  <a:pt x="577055" y="434236"/>
                  <a:pt x="556085" y="430503"/>
                  <a:pt x="535302" y="425885"/>
                </a:cubicBezTo>
                <a:cubicBezTo>
                  <a:pt x="507314" y="419665"/>
                  <a:pt x="449185" y="402550"/>
                  <a:pt x="422568" y="400833"/>
                </a:cubicBezTo>
                <a:cubicBezTo>
                  <a:pt x="314154" y="393839"/>
                  <a:pt x="205450" y="392482"/>
                  <a:pt x="96891" y="388307"/>
                </a:cubicBezTo>
                <a:cubicBezTo>
                  <a:pt x="80190" y="379956"/>
                  <a:pt x="57640" y="378450"/>
                  <a:pt x="46787" y="363255"/>
                </a:cubicBezTo>
                <a:cubicBezTo>
                  <a:pt x="34412" y="345931"/>
                  <a:pt x="39425" y="321279"/>
                  <a:pt x="34261" y="300625"/>
                </a:cubicBezTo>
                <a:cubicBezTo>
                  <a:pt x="31059" y="287815"/>
                  <a:pt x="25910" y="275572"/>
                  <a:pt x="21735" y="263046"/>
                </a:cubicBezTo>
                <a:cubicBezTo>
                  <a:pt x="33729" y="161098"/>
                  <a:pt x="0" y="68770"/>
                  <a:pt x="84365" y="12526"/>
                </a:cubicBezTo>
                <a:cubicBezTo>
                  <a:pt x="95351" y="5202"/>
                  <a:pt x="109417" y="4175"/>
                  <a:pt x="121943" y="0"/>
                </a:cubicBezTo>
                <a:cubicBezTo>
                  <a:pt x="172047" y="4175"/>
                  <a:pt x="222418" y="5881"/>
                  <a:pt x="272255" y="12526"/>
                </a:cubicBezTo>
                <a:cubicBezTo>
                  <a:pt x="285343" y="14271"/>
                  <a:pt x="296731" y="23414"/>
                  <a:pt x="309833" y="25052"/>
                </a:cubicBezTo>
                <a:cubicBezTo>
                  <a:pt x="363853" y="31804"/>
                  <a:pt x="418392" y="33403"/>
                  <a:pt x="472672" y="37578"/>
                </a:cubicBezTo>
                <a:cubicBezTo>
                  <a:pt x="485198" y="41753"/>
                  <a:pt x="498114" y="44903"/>
                  <a:pt x="510250" y="50104"/>
                </a:cubicBezTo>
                <a:cubicBezTo>
                  <a:pt x="527413" y="57460"/>
                  <a:pt x="542870" y="68600"/>
                  <a:pt x="560354" y="75156"/>
                </a:cubicBezTo>
                <a:cubicBezTo>
                  <a:pt x="576473" y="81201"/>
                  <a:pt x="593969" y="82735"/>
                  <a:pt x="610458" y="87682"/>
                </a:cubicBezTo>
                <a:cubicBezTo>
                  <a:pt x="635751" y="95270"/>
                  <a:pt x="685614" y="112734"/>
                  <a:pt x="685614" y="112734"/>
                </a:cubicBezTo>
                <a:cubicBezTo>
                  <a:pt x="795390" y="222510"/>
                  <a:pt x="656142" y="88175"/>
                  <a:pt x="760770" y="175364"/>
                </a:cubicBezTo>
                <a:cubicBezTo>
                  <a:pt x="774379" y="186705"/>
                  <a:pt x="783934" y="202646"/>
                  <a:pt x="798349" y="212942"/>
                </a:cubicBezTo>
                <a:cubicBezTo>
                  <a:pt x="813544" y="223795"/>
                  <a:pt x="832241" y="228730"/>
                  <a:pt x="848453" y="237994"/>
                </a:cubicBezTo>
                <a:cubicBezTo>
                  <a:pt x="861524" y="245463"/>
                  <a:pt x="873505" y="254695"/>
                  <a:pt x="886031" y="263046"/>
                </a:cubicBezTo>
                <a:cubicBezTo>
                  <a:pt x="921649" y="316474"/>
                  <a:pt x="938077" y="334384"/>
                  <a:pt x="961187" y="388307"/>
                </a:cubicBezTo>
                <a:cubicBezTo>
                  <a:pt x="966388" y="400443"/>
                  <a:pt x="967301" y="414343"/>
                  <a:pt x="973713" y="425885"/>
                </a:cubicBezTo>
                <a:cubicBezTo>
                  <a:pt x="988335" y="452205"/>
                  <a:pt x="1023817" y="501041"/>
                  <a:pt x="1023817" y="501041"/>
                </a:cubicBezTo>
                <a:cubicBezTo>
                  <a:pt x="1027992" y="517742"/>
                  <a:pt x="1029562" y="535322"/>
                  <a:pt x="1036343" y="551145"/>
                </a:cubicBezTo>
                <a:cubicBezTo>
                  <a:pt x="1042273" y="564982"/>
                  <a:pt x="1058702" y="573911"/>
                  <a:pt x="1061395" y="588723"/>
                </a:cubicBezTo>
                <a:cubicBezTo>
                  <a:pt x="1067370" y="621587"/>
                  <a:pt x="1061395" y="655528"/>
                  <a:pt x="1061395" y="68893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F:\nice-picture\easter grey bunny eating carrot animated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1219200"/>
            <a:ext cx="3048000" cy="49362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C 0.00521 0 0.0099 0.00787 0.0099 0.01806 C 0.0099 0.02778 0.00521 0.03611 5E-6 0.03611 C -0.00572 0.03611 -0.00937 0.02778 -0.00937 0.01806 C -0.00937 0.00787 -0.00572 0 5E-6 0 Z " pathEditMode="relative" rAng="0" ptsTypes="fffff">
                                      <p:cBhvr>
                                        <p:cTn id="29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My Documents\Downloads\amoeba-proteus(blue)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" y="685800"/>
            <a:ext cx="8153400" cy="5562600"/>
          </a:xfrm>
          <a:prstGeom prst="rect">
            <a:avLst/>
          </a:prstGeom>
          <a:noFill/>
          <a:ln w="76200">
            <a:solidFill>
              <a:srgbClr val="6600CC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1371600" y="2362200"/>
            <a:ext cx="6629400" cy="2514600"/>
          </a:xfrm>
          <a:prstGeom prst="rect">
            <a:avLst/>
          </a:prstGeom>
        </p:spPr>
        <p:txBody>
          <a:bodyPr wrap="square">
            <a:prstTxWarp prst="textWave1">
              <a:avLst>
                <a:gd name="adj1" fmla="val 12500"/>
                <a:gd name="adj2" fmla="val 217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8800" b="1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অ্যামিবার খাদ্য গ্রহণ</a:t>
            </a:r>
            <a:r>
              <a:rPr lang="en-US" sz="8800" b="1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b="1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প্রক্রিয়া</a:t>
            </a:r>
            <a:endParaRPr lang="en-US" sz="8800" b="1" dirty="0" smtClean="0">
              <a:ln w="11430"/>
              <a:solidFill>
                <a:srgbClr val="66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4572000" cy="1200329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72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শিখনফলঃ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828800"/>
            <a:ext cx="8077200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º</a:t>
            </a:r>
            <a:r>
              <a:rPr lang="bn-BD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১।অ্যামিবার কঠিন</a:t>
            </a:r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(সচল ওনিশ্চল) ও তরল খাদ্যগ্রহণ পদ্ধতি  ব্যাখ্যা করতে পারবে।  </a:t>
            </a:r>
          </a:p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º</a:t>
            </a:r>
            <a:r>
              <a:rPr lang="bn-BD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২।চিত্র দেখে খাদ্যগ্রহণ পদ্ধতিগুলো সনাক্ত করতে পারবে।  </a:t>
            </a:r>
          </a:p>
          <a:p>
            <a:r>
              <a:rPr lang="en-US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º</a:t>
            </a:r>
            <a:r>
              <a:rPr lang="bn-BD" sz="4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অ্যামিবার খাদ্যগ্রহণ পদ্ধতিগুলোর মধ্যে তুলনা করতে পারবে।  </a:t>
            </a:r>
            <a:endParaRPr lang="en-US" sz="4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My Documents\My Pictures\14.bmp"/>
          <p:cNvPicPr>
            <a:picLocks noChangeAspect="1" noChangeArrowheads="1"/>
          </p:cNvPicPr>
          <p:nvPr/>
        </p:nvPicPr>
        <p:blipFill>
          <a:blip r:embed="rId3" cstate="print"/>
          <a:srcRect r="28947"/>
          <a:stretch>
            <a:fillRect/>
          </a:stretch>
        </p:blipFill>
        <p:spPr bwMode="auto">
          <a:xfrm rot="19284960">
            <a:off x="253644" y="2133425"/>
            <a:ext cx="1159294" cy="1219200"/>
          </a:xfrm>
          <a:prstGeom prst="rect">
            <a:avLst/>
          </a:prstGeom>
          <a:noFill/>
        </p:spPr>
      </p:pic>
      <p:pic>
        <p:nvPicPr>
          <p:cNvPr id="8" name="Picture 5" descr="C:\Documents and Settings\Administrator\My Documents\My Pictures\123.bmp"/>
          <p:cNvPicPr>
            <a:picLocks noChangeAspect="1" noChangeArrowheads="1"/>
          </p:cNvPicPr>
          <p:nvPr/>
        </p:nvPicPr>
        <p:blipFill>
          <a:blip r:embed="rId4" cstate="print"/>
          <a:srcRect l="12500" t="42593" r="58333" b="46296"/>
          <a:stretch>
            <a:fillRect/>
          </a:stretch>
        </p:blipFill>
        <p:spPr bwMode="auto">
          <a:xfrm rot="8089955">
            <a:off x="1270773" y="1995461"/>
            <a:ext cx="533400" cy="152400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flipV="1">
            <a:off x="762000" y="1219200"/>
            <a:ext cx="762000" cy="304800"/>
          </a:xfrm>
          <a:prstGeom prst="straightConnector1">
            <a:avLst/>
          </a:prstGeom>
          <a:ln w="3810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Documents and Settings\Administrator\My Documents\My Pictures\14.bmp"/>
          <p:cNvPicPr>
            <a:picLocks noChangeAspect="1" noChangeArrowheads="1"/>
          </p:cNvPicPr>
          <p:nvPr/>
        </p:nvPicPr>
        <p:blipFill>
          <a:blip r:embed="rId5"/>
          <a:srcRect r="28947"/>
          <a:stretch>
            <a:fillRect/>
          </a:stretch>
        </p:blipFill>
        <p:spPr bwMode="auto">
          <a:xfrm rot="455550">
            <a:off x="2506869" y="582922"/>
            <a:ext cx="2057400" cy="2326365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>
            <a:off x="4876800" y="1066800"/>
            <a:ext cx="838200" cy="76200"/>
          </a:xfrm>
          <a:prstGeom prst="straightConnector1">
            <a:avLst/>
          </a:prstGeom>
          <a:ln w="3810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5" descr="C:\Documents and Settings\Administrator\My Documents\My Pictures\123.bmp"/>
          <p:cNvPicPr>
            <a:picLocks noChangeAspect="1" noChangeArrowheads="1"/>
          </p:cNvPicPr>
          <p:nvPr/>
        </p:nvPicPr>
        <p:blipFill>
          <a:blip r:embed="rId4" cstate="print"/>
          <a:srcRect l="12500" t="42593" r="58333" b="46296"/>
          <a:stretch>
            <a:fillRect/>
          </a:stretch>
        </p:blipFill>
        <p:spPr bwMode="auto">
          <a:xfrm rot="10188189">
            <a:off x="4083758" y="1737919"/>
            <a:ext cx="533400" cy="22860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istrator\My Documents\My Pictures\6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457200"/>
            <a:ext cx="2593181" cy="2514600"/>
          </a:xfrm>
          <a:prstGeom prst="rect">
            <a:avLst/>
          </a:prstGeom>
          <a:noFill/>
        </p:spPr>
      </p:pic>
      <p:pic>
        <p:nvPicPr>
          <p:cNvPr id="26" name="Picture 5" descr="C:\Documents and Settings\Administrator\My Documents\My Pictures\123.bmp"/>
          <p:cNvPicPr>
            <a:picLocks noChangeAspect="1" noChangeArrowheads="1"/>
          </p:cNvPicPr>
          <p:nvPr/>
        </p:nvPicPr>
        <p:blipFill>
          <a:blip r:embed="rId4" cstate="print"/>
          <a:srcRect l="12500" t="42593" r="58333" b="46296"/>
          <a:stretch>
            <a:fillRect/>
          </a:stretch>
        </p:blipFill>
        <p:spPr bwMode="auto">
          <a:xfrm rot="12793693">
            <a:off x="7715226" y="1803857"/>
            <a:ext cx="533400" cy="228600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 rot="16200000" flipH="1">
            <a:off x="8191500" y="3238500"/>
            <a:ext cx="762000" cy="228600"/>
          </a:xfrm>
          <a:prstGeom prst="straightConnector1">
            <a:avLst/>
          </a:prstGeom>
          <a:ln w="3810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5334000" y="6019800"/>
            <a:ext cx="762000" cy="1588"/>
          </a:xfrm>
          <a:prstGeom prst="straightConnector1">
            <a:avLst/>
          </a:prstGeom>
          <a:ln w="3810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V="1">
            <a:off x="876300" y="3924300"/>
            <a:ext cx="609600" cy="533400"/>
          </a:xfrm>
          <a:prstGeom prst="straightConnector1">
            <a:avLst/>
          </a:prstGeom>
          <a:ln w="3810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C:\Documents and Settings\Administrator\My Documents\My Pictures\3.bmp"/>
          <p:cNvPicPr>
            <a:picLocks noChangeAspect="1" noChangeArrowheads="1"/>
          </p:cNvPicPr>
          <p:nvPr/>
        </p:nvPicPr>
        <p:blipFill>
          <a:blip r:embed="rId7"/>
          <a:srcRect t="3704" r="44445" b="38889"/>
          <a:stretch>
            <a:fillRect/>
          </a:stretch>
        </p:blipFill>
        <p:spPr bwMode="auto">
          <a:xfrm>
            <a:off x="1828800" y="3505200"/>
            <a:ext cx="3048000" cy="23622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590800" y="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3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চিত্রগুলো লক্ষ্য করঃ </a:t>
            </a:r>
            <a:endParaRPr lang="en-US" sz="36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60198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36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সারকামভ্যালেশন </a:t>
            </a:r>
            <a:endParaRPr lang="en-US" sz="36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Documents and Settings\Administrator\My Documents\My Pictures\am.JPG"/>
          <p:cNvPicPr>
            <a:picLocks noChangeAspect="1" noChangeArrowheads="1"/>
          </p:cNvPicPr>
          <p:nvPr/>
        </p:nvPicPr>
        <p:blipFill>
          <a:blip r:embed="rId8"/>
          <a:srcRect r="58333" b="50000"/>
          <a:stretch>
            <a:fillRect/>
          </a:stretch>
        </p:blipFill>
        <p:spPr bwMode="auto">
          <a:xfrm>
            <a:off x="5943600" y="4038600"/>
            <a:ext cx="2286000" cy="2057400"/>
          </a:xfrm>
          <a:prstGeom prst="rect">
            <a:avLst/>
          </a:prstGeom>
          <a:noFill/>
        </p:spPr>
      </p:pic>
      <p:pic>
        <p:nvPicPr>
          <p:cNvPr id="23" name="Picture 5" descr="C:\Documents and Settings\Administrator\My Documents\My Pictures\123.bmp"/>
          <p:cNvPicPr>
            <a:picLocks noChangeAspect="1" noChangeArrowheads="1"/>
          </p:cNvPicPr>
          <p:nvPr/>
        </p:nvPicPr>
        <p:blipFill>
          <a:blip r:embed="rId9" cstate="print"/>
          <a:srcRect l="12500" t="42593" r="58333" b="46296"/>
          <a:stretch>
            <a:fillRect/>
          </a:stretch>
        </p:blipFill>
        <p:spPr bwMode="auto">
          <a:xfrm rot="741712">
            <a:off x="7815055" y="5124868"/>
            <a:ext cx="233888" cy="100238"/>
          </a:xfrm>
          <a:prstGeom prst="rect">
            <a:avLst/>
          </a:prstGeom>
          <a:noFill/>
        </p:spPr>
      </p:pic>
      <p:sp>
        <p:nvSpPr>
          <p:cNvPr id="27" name="Freeform 26"/>
          <p:cNvSpPr/>
          <p:nvPr/>
        </p:nvSpPr>
        <p:spPr>
          <a:xfrm>
            <a:off x="7772400" y="4658486"/>
            <a:ext cx="685800" cy="523114"/>
          </a:xfrm>
          <a:custGeom>
            <a:avLst/>
            <a:gdLst>
              <a:gd name="connsiteX0" fmla="*/ 0 w 588723"/>
              <a:gd name="connsiteY0" fmla="*/ 13721 h 464658"/>
              <a:gd name="connsiteX1" fmla="*/ 37578 w 588723"/>
              <a:gd name="connsiteY1" fmla="*/ 1195 h 464658"/>
              <a:gd name="connsiteX2" fmla="*/ 187890 w 588723"/>
              <a:gd name="connsiteY2" fmla="*/ 51299 h 464658"/>
              <a:gd name="connsiteX3" fmla="*/ 275573 w 588723"/>
              <a:gd name="connsiteY3" fmla="*/ 88877 h 464658"/>
              <a:gd name="connsiteX4" fmla="*/ 313151 w 588723"/>
              <a:gd name="connsiteY4" fmla="*/ 113929 h 464658"/>
              <a:gd name="connsiteX5" fmla="*/ 388307 w 588723"/>
              <a:gd name="connsiteY5" fmla="*/ 138981 h 464658"/>
              <a:gd name="connsiteX6" fmla="*/ 463463 w 588723"/>
              <a:gd name="connsiteY6" fmla="*/ 176560 h 464658"/>
              <a:gd name="connsiteX7" fmla="*/ 501041 w 588723"/>
              <a:gd name="connsiteY7" fmla="*/ 214138 h 464658"/>
              <a:gd name="connsiteX8" fmla="*/ 551145 w 588723"/>
              <a:gd name="connsiteY8" fmla="*/ 289294 h 464658"/>
              <a:gd name="connsiteX9" fmla="*/ 576197 w 588723"/>
              <a:gd name="connsiteY9" fmla="*/ 326872 h 464658"/>
              <a:gd name="connsiteX10" fmla="*/ 588723 w 588723"/>
              <a:gd name="connsiteY10" fmla="*/ 364450 h 464658"/>
              <a:gd name="connsiteX11" fmla="*/ 563671 w 588723"/>
              <a:gd name="connsiteY11" fmla="*/ 452132 h 464658"/>
              <a:gd name="connsiteX12" fmla="*/ 526093 w 588723"/>
              <a:gd name="connsiteY12" fmla="*/ 464658 h 464658"/>
              <a:gd name="connsiteX13" fmla="*/ 450937 w 588723"/>
              <a:gd name="connsiteY13" fmla="*/ 427080 h 464658"/>
              <a:gd name="connsiteX14" fmla="*/ 413359 w 588723"/>
              <a:gd name="connsiteY14" fmla="*/ 414554 h 464658"/>
              <a:gd name="connsiteX15" fmla="*/ 338203 w 588723"/>
              <a:gd name="connsiteY15" fmla="*/ 339398 h 464658"/>
              <a:gd name="connsiteX16" fmla="*/ 300625 w 588723"/>
              <a:gd name="connsiteY16" fmla="*/ 301820 h 464658"/>
              <a:gd name="connsiteX17" fmla="*/ 125260 w 588723"/>
              <a:gd name="connsiteY17" fmla="*/ 251716 h 46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8723" h="464658">
                <a:moveTo>
                  <a:pt x="0" y="13721"/>
                </a:moveTo>
                <a:cubicBezTo>
                  <a:pt x="12526" y="9546"/>
                  <a:pt x="24429" y="0"/>
                  <a:pt x="37578" y="1195"/>
                </a:cubicBezTo>
                <a:cubicBezTo>
                  <a:pt x="131710" y="9752"/>
                  <a:pt x="120110" y="22251"/>
                  <a:pt x="187890" y="51299"/>
                </a:cubicBezTo>
                <a:cubicBezTo>
                  <a:pt x="258156" y="81413"/>
                  <a:pt x="192485" y="41398"/>
                  <a:pt x="275573" y="88877"/>
                </a:cubicBezTo>
                <a:cubicBezTo>
                  <a:pt x="288644" y="96346"/>
                  <a:pt x="299394" y="107815"/>
                  <a:pt x="313151" y="113929"/>
                </a:cubicBezTo>
                <a:cubicBezTo>
                  <a:pt x="337282" y="124654"/>
                  <a:pt x="388307" y="138981"/>
                  <a:pt x="388307" y="138981"/>
                </a:cubicBezTo>
                <a:cubicBezTo>
                  <a:pt x="457203" y="207879"/>
                  <a:pt x="355735" y="115001"/>
                  <a:pt x="463463" y="176560"/>
                </a:cubicBezTo>
                <a:cubicBezTo>
                  <a:pt x="478843" y="185349"/>
                  <a:pt x="490165" y="200155"/>
                  <a:pt x="501041" y="214138"/>
                </a:cubicBezTo>
                <a:cubicBezTo>
                  <a:pt x="519526" y="237904"/>
                  <a:pt x="534444" y="264242"/>
                  <a:pt x="551145" y="289294"/>
                </a:cubicBezTo>
                <a:cubicBezTo>
                  <a:pt x="559496" y="301820"/>
                  <a:pt x="571436" y="312590"/>
                  <a:pt x="576197" y="326872"/>
                </a:cubicBezTo>
                <a:lnTo>
                  <a:pt x="588723" y="364450"/>
                </a:lnTo>
                <a:cubicBezTo>
                  <a:pt x="580372" y="393677"/>
                  <a:pt x="579781" y="426355"/>
                  <a:pt x="563671" y="452132"/>
                </a:cubicBezTo>
                <a:cubicBezTo>
                  <a:pt x="556673" y="463329"/>
                  <a:pt x="539297" y="464658"/>
                  <a:pt x="526093" y="464658"/>
                </a:cubicBezTo>
                <a:cubicBezTo>
                  <a:pt x="494609" y="464658"/>
                  <a:pt x="476269" y="439746"/>
                  <a:pt x="450937" y="427080"/>
                </a:cubicBezTo>
                <a:cubicBezTo>
                  <a:pt x="439127" y="421175"/>
                  <a:pt x="425885" y="418729"/>
                  <a:pt x="413359" y="414554"/>
                </a:cubicBezTo>
                <a:cubicBezTo>
                  <a:pt x="368822" y="325480"/>
                  <a:pt x="416143" y="395069"/>
                  <a:pt x="338203" y="339398"/>
                </a:cubicBezTo>
                <a:cubicBezTo>
                  <a:pt x="323788" y="329102"/>
                  <a:pt x="314608" y="312696"/>
                  <a:pt x="300625" y="301820"/>
                </a:cubicBezTo>
                <a:cubicBezTo>
                  <a:pt x="212383" y="233187"/>
                  <a:pt x="239262" y="251716"/>
                  <a:pt x="125260" y="251716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8001000" y="5181600"/>
            <a:ext cx="457200" cy="609600"/>
          </a:xfrm>
          <a:custGeom>
            <a:avLst/>
            <a:gdLst>
              <a:gd name="connsiteX0" fmla="*/ 0 w 450936"/>
              <a:gd name="connsiteY0" fmla="*/ 300625 h 663880"/>
              <a:gd name="connsiteX1" fmla="*/ 37578 w 450936"/>
              <a:gd name="connsiteY1" fmla="*/ 275573 h 663880"/>
              <a:gd name="connsiteX2" fmla="*/ 87682 w 450936"/>
              <a:gd name="connsiteY2" fmla="*/ 263047 h 663880"/>
              <a:gd name="connsiteX3" fmla="*/ 137786 w 450936"/>
              <a:gd name="connsiteY3" fmla="*/ 237995 h 663880"/>
              <a:gd name="connsiteX4" fmla="*/ 200416 w 450936"/>
              <a:gd name="connsiteY4" fmla="*/ 137786 h 663880"/>
              <a:gd name="connsiteX5" fmla="*/ 212942 w 450936"/>
              <a:gd name="connsiteY5" fmla="*/ 100208 h 663880"/>
              <a:gd name="connsiteX6" fmla="*/ 300624 w 450936"/>
              <a:gd name="connsiteY6" fmla="*/ 37578 h 663880"/>
              <a:gd name="connsiteX7" fmla="*/ 338202 w 450936"/>
              <a:gd name="connsiteY7" fmla="*/ 0 h 663880"/>
              <a:gd name="connsiteX8" fmla="*/ 400832 w 450936"/>
              <a:gd name="connsiteY8" fmla="*/ 12526 h 663880"/>
              <a:gd name="connsiteX9" fmla="*/ 450936 w 450936"/>
              <a:gd name="connsiteY9" fmla="*/ 87682 h 663880"/>
              <a:gd name="connsiteX10" fmla="*/ 425884 w 450936"/>
              <a:gd name="connsiteY10" fmla="*/ 187891 h 663880"/>
              <a:gd name="connsiteX11" fmla="*/ 325676 w 450936"/>
              <a:gd name="connsiteY11" fmla="*/ 300625 h 663880"/>
              <a:gd name="connsiteX12" fmla="*/ 313150 w 450936"/>
              <a:gd name="connsiteY12" fmla="*/ 338203 h 663880"/>
              <a:gd name="connsiteX13" fmla="*/ 250520 w 450936"/>
              <a:gd name="connsiteY13" fmla="*/ 425885 h 663880"/>
              <a:gd name="connsiteX14" fmla="*/ 237994 w 450936"/>
              <a:gd name="connsiteY14" fmla="*/ 488515 h 663880"/>
              <a:gd name="connsiteX15" fmla="*/ 200416 w 450936"/>
              <a:gd name="connsiteY15" fmla="*/ 613776 h 663880"/>
              <a:gd name="connsiteX16" fmla="*/ 162838 w 450936"/>
              <a:gd name="connsiteY16" fmla="*/ 638828 h 663880"/>
              <a:gd name="connsiteX17" fmla="*/ 112734 w 450936"/>
              <a:gd name="connsiteY17" fmla="*/ 663880 h 6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50936" h="663880">
                <a:moveTo>
                  <a:pt x="0" y="300625"/>
                </a:moveTo>
                <a:cubicBezTo>
                  <a:pt x="12526" y="292274"/>
                  <a:pt x="23741" y="281503"/>
                  <a:pt x="37578" y="275573"/>
                </a:cubicBezTo>
                <a:cubicBezTo>
                  <a:pt x="53401" y="268792"/>
                  <a:pt x="71563" y="269092"/>
                  <a:pt x="87682" y="263047"/>
                </a:cubicBezTo>
                <a:cubicBezTo>
                  <a:pt x="105166" y="256491"/>
                  <a:pt x="121085" y="246346"/>
                  <a:pt x="137786" y="237995"/>
                </a:cubicBezTo>
                <a:cubicBezTo>
                  <a:pt x="173753" y="190039"/>
                  <a:pt x="177490" y="191281"/>
                  <a:pt x="200416" y="137786"/>
                </a:cubicBezTo>
                <a:cubicBezTo>
                  <a:pt x="205617" y="125650"/>
                  <a:pt x="204489" y="110351"/>
                  <a:pt x="212942" y="100208"/>
                </a:cubicBezTo>
                <a:cubicBezTo>
                  <a:pt x="233454" y="75594"/>
                  <a:pt x="275699" y="58348"/>
                  <a:pt x="300624" y="37578"/>
                </a:cubicBezTo>
                <a:cubicBezTo>
                  <a:pt x="314233" y="26237"/>
                  <a:pt x="325676" y="12526"/>
                  <a:pt x="338202" y="0"/>
                </a:cubicBezTo>
                <a:cubicBezTo>
                  <a:pt x="359079" y="4175"/>
                  <a:pt x="381790" y="3005"/>
                  <a:pt x="400832" y="12526"/>
                </a:cubicBezTo>
                <a:cubicBezTo>
                  <a:pt x="438363" y="31292"/>
                  <a:pt x="439802" y="54279"/>
                  <a:pt x="450936" y="87682"/>
                </a:cubicBezTo>
                <a:cubicBezTo>
                  <a:pt x="442585" y="121085"/>
                  <a:pt x="439447" y="156244"/>
                  <a:pt x="425884" y="187891"/>
                </a:cubicBezTo>
                <a:cubicBezTo>
                  <a:pt x="396665" y="256068"/>
                  <a:pt x="377356" y="261865"/>
                  <a:pt x="325676" y="300625"/>
                </a:cubicBezTo>
                <a:cubicBezTo>
                  <a:pt x="321501" y="313151"/>
                  <a:pt x="319055" y="326393"/>
                  <a:pt x="313150" y="338203"/>
                </a:cubicBezTo>
                <a:cubicBezTo>
                  <a:pt x="303992" y="356519"/>
                  <a:pt x="259031" y="414537"/>
                  <a:pt x="250520" y="425885"/>
                </a:cubicBezTo>
                <a:cubicBezTo>
                  <a:pt x="246345" y="446762"/>
                  <a:pt x="241802" y="467568"/>
                  <a:pt x="237994" y="488515"/>
                </a:cubicBezTo>
                <a:cubicBezTo>
                  <a:pt x="229798" y="533591"/>
                  <a:pt x="231385" y="576613"/>
                  <a:pt x="200416" y="613776"/>
                </a:cubicBezTo>
                <a:cubicBezTo>
                  <a:pt x="190778" y="625341"/>
                  <a:pt x="175909" y="631359"/>
                  <a:pt x="162838" y="638828"/>
                </a:cubicBezTo>
                <a:cubicBezTo>
                  <a:pt x="146626" y="648092"/>
                  <a:pt x="112734" y="663880"/>
                  <a:pt x="112734" y="663880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9 -0.0673 C -0.01475 -0.07771 -0.01927 -0.07979 -0.02638 -0.0821 C -0.0394 -0.07979 -0.03958 -0.08002 -0.05017 -0.0673 C -0.05451 -0.06175 -0.05798 -0.04279 -0.05798 -0.04209 C -0.05538 -0.02891 -0.05243 -0.01943 -0.04479 -0.01133 C -0.04149 -0.0081 -0.03437 -0.00278 -0.03437 -0.00232 C -0.03159 -0.0037 -0.02847 -0.00232 -0.02638 -0.00486 C -0.02552 -0.00625 -0.0269 -0.00995 -0.02777 -0.01133 C -0.02916 -0.01411 -0.03125 -0.01596 -0.03298 -0.01804 C -0.03836 -0.00625 -0.0368 -0.01226 -0.03836 0.00393 C -0.0394 0.01434 -0.04097 0.03515 -0.04097 0.03584 C -0.04045 0.03769 -0.04079 0.0407 -0.03958 0.04139 C -0.03645 0.0444 -0.02916 0.04625 -0.02916 0.04694 C -0.02083 0.04533 -0.01232 0.04602 -0.00399 0.04417 C 0.00018 0.04324 0.00348 0.03307 0.00782 0.03099 C 0.01285 0.02058 0.01355 0.01549 0.01598 0.00393 C 0.01424 -0.0044 0.0132 -0.00833 0.00782 -0.01133 C 0.00573 -0.01018 0.00313 -0.00995 0.00139 -0.00717 C 0.00035 -0.00578 -4.72222E-6 -0.0007 -4.72222E-6 2.55319E-6 " pathEditMode="relative" rAng="0" ptsTypes="ffffffffffffffffff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5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0.0777 L 0.02552 -0.0333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5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34783E-7 C 0.00243 -0.00971 0.0026 -0.00439 -0.00695 -0.01272 C -0.00833 -0.01388 -0.01094 -0.01642 -0.01094 -0.01642 C -0.02274 -0.01457 -0.02361 -0.01318 -0.03299 -0.0074 C -0.03611 0.00532 -0.0349 0.01457 -0.0316 0.02729 C -0.0309 0.02983 -0.02969 0.03215 -0.02882 0.03469 C -0.0283 0.03654 -0.02865 0.03932 -0.02743 0.04024 C -0.02344 0.04325 -0.01823 0.04209 -0.01372 0.04371 C 0.0026 0.04047 0.00764 0.04556 0.00139 0.02914 " pathEditMode="relative" ptsTypes="ffffffffA">
                                      <p:cBhvr>
                                        <p:cTn id="1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111 L 3.33333E-6 1.85014E-8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0333 L 0 1.85014E-8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1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25 0.07956 L 3.33333E-6 -4.97687E-6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-4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0996 C 0.00573 -0.00996 0.00764 -0.00278 0.00764 0.00625 C 0.00764 0.01574 0.00573 0.02338 0.00347 0.02338 C 0.00104 0.02338 -0.00069 0.01574 -0.00069 0.00625 C -0.00069 -0.00278 0.00104 -0.00996 0.00347 -0.00996 Z " pathEditMode="relative" rAng="0" ptsTypes="fffff">
                                      <p:cBhvr>
                                        <p:cTn id="2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78816E-7 C 0.00903 8.78816E-7 0.01667 0.00832 0.01667 0.01943 C 0.01667 0.02983 0.00903 0.03885 -3.33333E-6 0.03885 C -0.00955 0.03885 -0.01666 0.02983 -0.01666 0.01943 C -0.01666 0.00832 -0.00955 8.78816E-7 -3.33333E-6 8.78816E-7 Z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Administrator\My Documents\My Pictures\abb.JPG"/>
          <p:cNvPicPr>
            <a:picLocks noChangeAspect="1" noChangeArrowheads="1"/>
          </p:cNvPicPr>
          <p:nvPr/>
        </p:nvPicPr>
        <p:blipFill>
          <a:blip r:embed="rId2"/>
          <a:srcRect r="27778"/>
          <a:stretch>
            <a:fillRect/>
          </a:stretch>
        </p:blipFill>
        <p:spPr bwMode="auto">
          <a:xfrm>
            <a:off x="2514600" y="2057400"/>
            <a:ext cx="3657600" cy="37338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4267200" y="1981200"/>
            <a:ext cx="457200" cy="733425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347884" y="1873045"/>
            <a:ext cx="769255" cy="840658"/>
          </a:xfrm>
          <a:custGeom>
            <a:avLst/>
            <a:gdLst>
              <a:gd name="connsiteX0" fmla="*/ 0 w 769255"/>
              <a:gd name="connsiteY0" fmla="*/ 840658 h 840658"/>
              <a:gd name="connsiteX1" fmla="*/ 58993 w 769255"/>
              <a:gd name="connsiteY1" fmla="*/ 752168 h 840658"/>
              <a:gd name="connsiteX2" fmla="*/ 88490 w 769255"/>
              <a:gd name="connsiteY2" fmla="*/ 707923 h 840658"/>
              <a:gd name="connsiteX3" fmla="*/ 103239 w 769255"/>
              <a:gd name="connsiteY3" fmla="*/ 663678 h 840658"/>
              <a:gd name="connsiteX4" fmla="*/ 162232 w 769255"/>
              <a:gd name="connsiteY4" fmla="*/ 575187 h 840658"/>
              <a:gd name="connsiteX5" fmla="*/ 221226 w 769255"/>
              <a:gd name="connsiteY5" fmla="*/ 457200 h 840658"/>
              <a:gd name="connsiteX6" fmla="*/ 280219 w 769255"/>
              <a:gd name="connsiteY6" fmla="*/ 398207 h 840658"/>
              <a:gd name="connsiteX7" fmla="*/ 324464 w 769255"/>
              <a:gd name="connsiteY7" fmla="*/ 294968 h 840658"/>
              <a:gd name="connsiteX8" fmla="*/ 383458 w 769255"/>
              <a:gd name="connsiteY8" fmla="*/ 206478 h 840658"/>
              <a:gd name="connsiteX9" fmla="*/ 412955 w 769255"/>
              <a:gd name="connsiteY9" fmla="*/ 162232 h 840658"/>
              <a:gd name="connsiteX10" fmla="*/ 471948 w 769255"/>
              <a:gd name="connsiteY10" fmla="*/ 132736 h 840658"/>
              <a:gd name="connsiteX11" fmla="*/ 604684 w 769255"/>
              <a:gd name="connsiteY11" fmla="*/ 29497 h 840658"/>
              <a:gd name="connsiteX12" fmla="*/ 648929 w 769255"/>
              <a:gd name="connsiteY12" fmla="*/ 0 h 840658"/>
              <a:gd name="connsiteX13" fmla="*/ 693174 w 769255"/>
              <a:gd name="connsiteY13" fmla="*/ 29497 h 840658"/>
              <a:gd name="connsiteX14" fmla="*/ 737419 w 769255"/>
              <a:gd name="connsiteY14" fmla="*/ 132736 h 840658"/>
              <a:gd name="connsiteX15" fmla="*/ 766916 w 769255"/>
              <a:gd name="connsiteY15" fmla="*/ 176981 h 840658"/>
              <a:gd name="connsiteX16" fmla="*/ 737419 w 769255"/>
              <a:gd name="connsiteY16" fmla="*/ 412955 h 840658"/>
              <a:gd name="connsiteX17" fmla="*/ 707922 w 769255"/>
              <a:gd name="connsiteY17" fmla="*/ 457200 h 840658"/>
              <a:gd name="connsiteX18" fmla="*/ 693174 w 769255"/>
              <a:gd name="connsiteY18" fmla="*/ 501445 h 840658"/>
              <a:gd name="connsiteX19" fmla="*/ 619432 w 769255"/>
              <a:gd name="connsiteY19" fmla="*/ 634181 h 840658"/>
              <a:gd name="connsiteX20" fmla="*/ 619432 w 769255"/>
              <a:gd name="connsiteY20" fmla="*/ 722671 h 840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9255" h="840658">
                <a:moveTo>
                  <a:pt x="0" y="840658"/>
                </a:moveTo>
                <a:lnTo>
                  <a:pt x="58993" y="752168"/>
                </a:lnTo>
                <a:cubicBezTo>
                  <a:pt x="68825" y="737420"/>
                  <a:pt x="82885" y="724739"/>
                  <a:pt x="88490" y="707923"/>
                </a:cubicBezTo>
                <a:cubicBezTo>
                  <a:pt x="93406" y="693175"/>
                  <a:pt x="95689" y="677268"/>
                  <a:pt x="103239" y="663678"/>
                </a:cubicBezTo>
                <a:cubicBezTo>
                  <a:pt x="120455" y="632688"/>
                  <a:pt x="146378" y="606895"/>
                  <a:pt x="162232" y="575187"/>
                </a:cubicBezTo>
                <a:cubicBezTo>
                  <a:pt x="181897" y="535858"/>
                  <a:pt x="190134" y="488292"/>
                  <a:pt x="221226" y="457200"/>
                </a:cubicBezTo>
                <a:cubicBezTo>
                  <a:pt x="240890" y="437536"/>
                  <a:pt x="263533" y="420455"/>
                  <a:pt x="280219" y="398207"/>
                </a:cubicBezTo>
                <a:cubicBezTo>
                  <a:pt x="343519" y="313806"/>
                  <a:pt x="283777" y="368203"/>
                  <a:pt x="324464" y="294968"/>
                </a:cubicBezTo>
                <a:cubicBezTo>
                  <a:pt x="341680" y="263979"/>
                  <a:pt x="363793" y="235975"/>
                  <a:pt x="383458" y="206478"/>
                </a:cubicBezTo>
                <a:cubicBezTo>
                  <a:pt x="393290" y="191729"/>
                  <a:pt x="397101" y="170159"/>
                  <a:pt x="412955" y="162232"/>
                </a:cubicBezTo>
                <a:lnTo>
                  <a:pt x="471948" y="132736"/>
                </a:lnTo>
                <a:cubicBezTo>
                  <a:pt x="571432" y="33252"/>
                  <a:pt x="520865" y="57436"/>
                  <a:pt x="604684" y="29497"/>
                </a:cubicBezTo>
                <a:cubicBezTo>
                  <a:pt x="619432" y="19665"/>
                  <a:pt x="631204" y="0"/>
                  <a:pt x="648929" y="0"/>
                </a:cubicBezTo>
                <a:cubicBezTo>
                  <a:pt x="666654" y="0"/>
                  <a:pt x="681826" y="15880"/>
                  <a:pt x="693174" y="29497"/>
                </a:cubicBezTo>
                <a:cubicBezTo>
                  <a:pt x="731540" y="75535"/>
                  <a:pt x="714364" y="86626"/>
                  <a:pt x="737419" y="132736"/>
                </a:cubicBezTo>
                <a:cubicBezTo>
                  <a:pt x="745346" y="148590"/>
                  <a:pt x="757084" y="162233"/>
                  <a:pt x="766916" y="176981"/>
                </a:cubicBezTo>
                <a:cubicBezTo>
                  <a:pt x="764100" y="213586"/>
                  <a:pt x="769255" y="349284"/>
                  <a:pt x="737419" y="412955"/>
                </a:cubicBezTo>
                <a:cubicBezTo>
                  <a:pt x="729492" y="428809"/>
                  <a:pt x="717754" y="442452"/>
                  <a:pt x="707922" y="457200"/>
                </a:cubicBezTo>
                <a:cubicBezTo>
                  <a:pt x="703006" y="471948"/>
                  <a:pt x="700724" y="487855"/>
                  <a:pt x="693174" y="501445"/>
                </a:cubicBezTo>
                <a:cubicBezTo>
                  <a:pt x="608651" y="653589"/>
                  <a:pt x="652806" y="534063"/>
                  <a:pt x="619432" y="634181"/>
                </a:cubicBezTo>
                <a:cubicBezTo>
                  <a:pt x="635545" y="714740"/>
                  <a:pt x="651907" y="690198"/>
                  <a:pt x="619432" y="722671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837471" y="1755058"/>
            <a:ext cx="663677" cy="884903"/>
          </a:xfrm>
          <a:custGeom>
            <a:avLst/>
            <a:gdLst>
              <a:gd name="connsiteX0" fmla="*/ 221226 w 663677"/>
              <a:gd name="connsiteY0" fmla="*/ 766916 h 884903"/>
              <a:gd name="connsiteX1" fmla="*/ 191729 w 663677"/>
              <a:gd name="connsiteY1" fmla="*/ 707923 h 884903"/>
              <a:gd name="connsiteX2" fmla="*/ 176981 w 663677"/>
              <a:gd name="connsiteY2" fmla="*/ 486697 h 884903"/>
              <a:gd name="connsiteX3" fmla="*/ 162232 w 663677"/>
              <a:gd name="connsiteY3" fmla="*/ 442452 h 884903"/>
              <a:gd name="connsiteX4" fmla="*/ 117987 w 663677"/>
              <a:gd name="connsiteY4" fmla="*/ 398207 h 884903"/>
              <a:gd name="connsiteX5" fmla="*/ 44245 w 663677"/>
              <a:gd name="connsiteY5" fmla="*/ 265471 h 884903"/>
              <a:gd name="connsiteX6" fmla="*/ 14748 w 663677"/>
              <a:gd name="connsiteY6" fmla="*/ 206477 h 884903"/>
              <a:gd name="connsiteX7" fmla="*/ 0 w 663677"/>
              <a:gd name="connsiteY7" fmla="*/ 147484 h 884903"/>
              <a:gd name="connsiteX8" fmla="*/ 44245 w 663677"/>
              <a:gd name="connsiteY8" fmla="*/ 29497 h 884903"/>
              <a:gd name="connsiteX9" fmla="*/ 103239 w 663677"/>
              <a:gd name="connsiteY9" fmla="*/ 0 h 884903"/>
              <a:gd name="connsiteX10" fmla="*/ 221226 w 663677"/>
              <a:gd name="connsiteY10" fmla="*/ 14748 h 884903"/>
              <a:gd name="connsiteX11" fmla="*/ 353961 w 663677"/>
              <a:gd name="connsiteY11" fmla="*/ 132736 h 884903"/>
              <a:gd name="connsiteX12" fmla="*/ 412955 w 663677"/>
              <a:gd name="connsiteY12" fmla="*/ 235974 h 884903"/>
              <a:gd name="connsiteX13" fmla="*/ 457200 w 663677"/>
              <a:gd name="connsiteY13" fmla="*/ 324465 h 884903"/>
              <a:gd name="connsiteX14" fmla="*/ 501445 w 663677"/>
              <a:gd name="connsiteY14" fmla="*/ 427703 h 884903"/>
              <a:gd name="connsiteX15" fmla="*/ 530942 w 663677"/>
              <a:gd name="connsiteY15" fmla="*/ 516194 h 884903"/>
              <a:gd name="connsiteX16" fmla="*/ 560439 w 663677"/>
              <a:gd name="connsiteY16" fmla="*/ 575187 h 884903"/>
              <a:gd name="connsiteX17" fmla="*/ 575187 w 663677"/>
              <a:gd name="connsiteY17" fmla="*/ 634181 h 884903"/>
              <a:gd name="connsiteX18" fmla="*/ 604684 w 663677"/>
              <a:gd name="connsiteY18" fmla="*/ 678426 h 884903"/>
              <a:gd name="connsiteX19" fmla="*/ 619432 w 663677"/>
              <a:gd name="connsiteY19" fmla="*/ 722671 h 884903"/>
              <a:gd name="connsiteX20" fmla="*/ 634181 w 663677"/>
              <a:gd name="connsiteY20" fmla="*/ 840658 h 884903"/>
              <a:gd name="connsiteX21" fmla="*/ 663677 w 663677"/>
              <a:gd name="connsiteY21" fmla="*/ 884903 h 88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3677" h="884903">
                <a:moveTo>
                  <a:pt x="221226" y="766916"/>
                </a:moveTo>
                <a:cubicBezTo>
                  <a:pt x="211394" y="747252"/>
                  <a:pt x="195158" y="729639"/>
                  <a:pt x="191729" y="707923"/>
                </a:cubicBezTo>
                <a:cubicBezTo>
                  <a:pt x="180203" y="634922"/>
                  <a:pt x="185143" y="560151"/>
                  <a:pt x="176981" y="486697"/>
                </a:cubicBezTo>
                <a:cubicBezTo>
                  <a:pt x="175264" y="471246"/>
                  <a:pt x="170856" y="455387"/>
                  <a:pt x="162232" y="442452"/>
                </a:cubicBezTo>
                <a:cubicBezTo>
                  <a:pt x="150662" y="425098"/>
                  <a:pt x="132735" y="412955"/>
                  <a:pt x="117987" y="398207"/>
                </a:cubicBezTo>
                <a:cubicBezTo>
                  <a:pt x="77204" y="275853"/>
                  <a:pt x="145668" y="468317"/>
                  <a:pt x="44245" y="265471"/>
                </a:cubicBezTo>
                <a:lnTo>
                  <a:pt x="14748" y="206477"/>
                </a:lnTo>
                <a:cubicBezTo>
                  <a:pt x="9832" y="186813"/>
                  <a:pt x="0" y="167754"/>
                  <a:pt x="0" y="147484"/>
                </a:cubicBezTo>
                <a:cubicBezTo>
                  <a:pt x="0" y="122793"/>
                  <a:pt x="27463" y="46279"/>
                  <a:pt x="44245" y="29497"/>
                </a:cubicBezTo>
                <a:cubicBezTo>
                  <a:pt x="59791" y="13951"/>
                  <a:pt x="83574" y="9832"/>
                  <a:pt x="103239" y="0"/>
                </a:cubicBezTo>
                <a:cubicBezTo>
                  <a:pt x="142568" y="4916"/>
                  <a:pt x="183900" y="1417"/>
                  <a:pt x="221226" y="14748"/>
                </a:cubicBezTo>
                <a:cubicBezTo>
                  <a:pt x="291794" y="39951"/>
                  <a:pt x="315054" y="78266"/>
                  <a:pt x="353961" y="132736"/>
                </a:cubicBezTo>
                <a:cubicBezTo>
                  <a:pt x="380410" y="169765"/>
                  <a:pt x="394437" y="192767"/>
                  <a:pt x="412955" y="235974"/>
                </a:cubicBezTo>
                <a:cubicBezTo>
                  <a:pt x="449593" y="321463"/>
                  <a:pt x="400512" y="239431"/>
                  <a:pt x="457200" y="324465"/>
                </a:cubicBezTo>
                <a:cubicBezTo>
                  <a:pt x="496213" y="480518"/>
                  <a:pt x="443245" y="296753"/>
                  <a:pt x="501445" y="427703"/>
                </a:cubicBezTo>
                <a:cubicBezTo>
                  <a:pt x="514073" y="456116"/>
                  <a:pt x="517037" y="488384"/>
                  <a:pt x="530942" y="516194"/>
                </a:cubicBezTo>
                <a:lnTo>
                  <a:pt x="560439" y="575187"/>
                </a:lnTo>
                <a:cubicBezTo>
                  <a:pt x="565355" y="594852"/>
                  <a:pt x="567202" y="615550"/>
                  <a:pt x="575187" y="634181"/>
                </a:cubicBezTo>
                <a:cubicBezTo>
                  <a:pt x="582169" y="650473"/>
                  <a:pt x="596757" y="662572"/>
                  <a:pt x="604684" y="678426"/>
                </a:cubicBezTo>
                <a:cubicBezTo>
                  <a:pt x="611636" y="692331"/>
                  <a:pt x="614516" y="707923"/>
                  <a:pt x="619432" y="722671"/>
                </a:cubicBezTo>
                <a:cubicBezTo>
                  <a:pt x="624348" y="762000"/>
                  <a:pt x="623752" y="802419"/>
                  <a:pt x="634181" y="840658"/>
                </a:cubicBezTo>
                <a:cubicBezTo>
                  <a:pt x="638845" y="857759"/>
                  <a:pt x="663677" y="884903"/>
                  <a:pt x="663677" y="884903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878827" y="1663887"/>
            <a:ext cx="423206" cy="548371"/>
          </a:xfrm>
          <a:custGeom>
            <a:avLst/>
            <a:gdLst>
              <a:gd name="connsiteX0" fmla="*/ 29496 w 423206"/>
              <a:gd name="connsiteY0" fmla="*/ 253403 h 548371"/>
              <a:gd name="connsiteX1" fmla="*/ 117986 w 423206"/>
              <a:gd name="connsiteY1" fmla="*/ 164913 h 548371"/>
              <a:gd name="connsiteX2" fmla="*/ 132734 w 423206"/>
              <a:gd name="connsiteY2" fmla="*/ 120668 h 548371"/>
              <a:gd name="connsiteX3" fmla="*/ 176979 w 423206"/>
              <a:gd name="connsiteY3" fmla="*/ 76423 h 548371"/>
              <a:gd name="connsiteX4" fmla="*/ 191728 w 423206"/>
              <a:gd name="connsiteY4" fmla="*/ 32178 h 548371"/>
              <a:gd name="connsiteX5" fmla="*/ 339212 w 423206"/>
              <a:gd name="connsiteY5" fmla="*/ 32178 h 548371"/>
              <a:gd name="connsiteX6" fmla="*/ 383457 w 423206"/>
              <a:gd name="connsiteY6" fmla="*/ 46926 h 548371"/>
              <a:gd name="connsiteX7" fmla="*/ 412954 w 423206"/>
              <a:gd name="connsiteY7" fmla="*/ 150165 h 548371"/>
              <a:gd name="connsiteX8" fmla="*/ 368708 w 423206"/>
              <a:gd name="connsiteY8" fmla="*/ 341894 h 548371"/>
              <a:gd name="connsiteX9" fmla="*/ 280218 w 423206"/>
              <a:gd name="connsiteY9" fmla="*/ 430384 h 548371"/>
              <a:gd name="connsiteX10" fmla="*/ 265470 w 423206"/>
              <a:gd name="connsiteY10" fmla="*/ 474629 h 548371"/>
              <a:gd name="connsiteX11" fmla="*/ 250721 w 423206"/>
              <a:gd name="connsiteY11" fmla="*/ 533623 h 548371"/>
              <a:gd name="connsiteX12" fmla="*/ 221225 w 423206"/>
              <a:gd name="connsiteY12" fmla="*/ 548371 h 54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3206" h="548371">
                <a:moveTo>
                  <a:pt x="29496" y="253403"/>
                </a:moveTo>
                <a:cubicBezTo>
                  <a:pt x="108151" y="96090"/>
                  <a:pt x="0" y="282899"/>
                  <a:pt x="117986" y="164913"/>
                </a:cubicBezTo>
                <a:cubicBezTo>
                  <a:pt x="128979" y="153920"/>
                  <a:pt x="124111" y="133603"/>
                  <a:pt x="132734" y="120668"/>
                </a:cubicBezTo>
                <a:cubicBezTo>
                  <a:pt x="144303" y="103314"/>
                  <a:pt x="162231" y="91171"/>
                  <a:pt x="176979" y="76423"/>
                </a:cubicBezTo>
                <a:cubicBezTo>
                  <a:pt x="181895" y="61675"/>
                  <a:pt x="180735" y="43171"/>
                  <a:pt x="191728" y="32178"/>
                </a:cubicBezTo>
                <a:cubicBezTo>
                  <a:pt x="223906" y="0"/>
                  <a:pt x="321309" y="29620"/>
                  <a:pt x="339212" y="32178"/>
                </a:cubicBezTo>
                <a:cubicBezTo>
                  <a:pt x="353960" y="37094"/>
                  <a:pt x="372464" y="35933"/>
                  <a:pt x="383457" y="46926"/>
                </a:cubicBezTo>
                <a:cubicBezTo>
                  <a:pt x="390508" y="53977"/>
                  <a:pt x="412827" y="149657"/>
                  <a:pt x="412954" y="150165"/>
                </a:cubicBezTo>
                <a:cubicBezTo>
                  <a:pt x="403143" y="248268"/>
                  <a:pt x="423206" y="280584"/>
                  <a:pt x="368708" y="341894"/>
                </a:cubicBezTo>
                <a:cubicBezTo>
                  <a:pt x="340994" y="373072"/>
                  <a:pt x="280218" y="430384"/>
                  <a:pt x="280218" y="430384"/>
                </a:cubicBezTo>
                <a:cubicBezTo>
                  <a:pt x="275302" y="445132"/>
                  <a:pt x="269741" y="459681"/>
                  <a:pt x="265470" y="474629"/>
                </a:cubicBezTo>
                <a:cubicBezTo>
                  <a:pt x="259901" y="494119"/>
                  <a:pt x="261150" y="516242"/>
                  <a:pt x="250721" y="533623"/>
                </a:cubicBezTo>
                <a:cubicBezTo>
                  <a:pt x="245065" y="543049"/>
                  <a:pt x="231057" y="543455"/>
                  <a:pt x="221225" y="548371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694371" y="1592826"/>
            <a:ext cx="379074" cy="368709"/>
          </a:xfrm>
          <a:custGeom>
            <a:avLst/>
            <a:gdLst>
              <a:gd name="connsiteX0" fmla="*/ 157848 w 379074"/>
              <a:gd name="connsiteY0" fmla="*/ 368709 h 368709"/>
              <a:gd name="connsiteX1" fmla="*/ 128352 w 379074"/>
              <a:gd name="connsiteY1" fmla="*/ 324464 h 368709"/>
              <a:gd name="connsiteX2" fmla="*/ 39861 w 379074"/>
              <a:gd name="connsiteY2" fmla="*/ 265471 h 368709"/>
              <a:gd name="connsiteX3" fmla="*/ 10364 w 379074"/>
              <a:gd name="connsiteY3" fmla="*/ 206477 h 368709"/>
              <a:gd name="connsiteX4" fmla="*/ 69358 w 379074"/>
              <a:gd name="connsiteY4" fmla="*/ 14748 h 368709"/>
              <a:gd name="connsiteX5" fmla="*/ 113603 w 379074"/>
              <a:gd name="connsiteY5" fmla="*/ 0 h 368709"/>
              <a:gd name="connsiteX6" fmla="*/ 231590 w 379074"/>
              <a:gd name="connsiteY6" fmla="*/ 29497 h 368709"/>
              <a:gd name="connsiteX7" fmla="*/ 305332 w 379074"/>
              <a:gd name="connsiteY7" fmla="*/ 117987 h 368709"/>
              <a:gd name="connsiteX8" fmla="*/ 364326 w 379074"/>
              <a:gd name="connsiteY8" fmla="*/ 162232 h 368709"/>
              <a:gd name="connsiteX9" fmla="*/ 379074 w 379074"/>
              <a:gd name="connsiteY9" fmla="*/ 176980 h 36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9074" h="368709">
                <a:moveTo>
                  <a:pt x="157848" y="368709"/>
                </a:moveTo>
                <a:cubicBezTo>
                  <a:pt x="148016" y="353961"/>
                  <a:pt x="141692" y="336136"/>
                  <a:pt x="128352" y="324464"/>
                </a:cubicBezTo>
                <a:cubicBezTo>
                  <a:pt x="101672" y="301120"/>
                  <a:pt x="39861" y="265471"/>
                  <a:pt x="39861" y="265471"/>
                </a:cubicBezTo>
                <a:cubicBezTo>
                  <a:pt x="30029" y="245806"/>
                  <a:pt x="11930" y="228407"/>
                  <a:pt x="10364" y="206477"/>
                </a:cubicBezTo>
                <a:cubicBezTo>
                  <a:pt x="3921" y="116272"/>
                  <a:pt x="0" y="60987"/>
                  <a:pt x="69358" y="14748"/>
                </a:cubicBezTo>
                <a:cubicBezTo>
                  <a:pt x="82293" y="6125"/>
                  <a:pt x="98855" y="4916"/>
                  <a:pt x="113603" y="0"/>
                </a:cubicBezTo>
                <a:cubicBezTo>
                  <a:pt x="152932" y="9832"/>
                  <a:pt x="194684" y="12722"/>
                  <a:pt x="231590" y="29497"/>
                </a:cubicBezTo>
                <a:cubicBezTo>
                  <a:pt x="275885" y="49631"/>
                  <a:pt x="274874" y="87530"/>
                  <a:pt x="305332" y="117987"/>
                </a:cubicBezTo>
                <a:cubicBezTo>
                  <a:pt x="322713" y="135368"/>
                  <a:pt x="345132" y="146877"/>
                  <a:pt x="364326" y="162232"/>
                </a:cubicBezTo>
                <a:cubicBezTo>
                  <a:pt x="369755" y="166575"/>
                  <a:pt x="374158" y="172064"/>
                  <a:pt x="379074" y="176980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129548" y="1525808"/>
            <a:ext cx="412955" cy="422534"/>
          </a:xfrm>
          <a:custGeom>
            <a:avLst/>
            <a:gdLst>
              <a:gd name="connsiteX0" fmla="*/ 0 w 412955"/>
              <a:gd name="connsiteY0" fmla="*/ 140760 h 422534"/>
              <a:gd name="connsiteX1" fmla="*/ 44246 w 412955"/>
              <a:gd name="connsiteY1" fmla="*/ 81766 h 422534"/>
              <a:gd name="connsiteX2" fmla="*/ 132736 w 412955"/>
              <a:gd name="connsiteY2" fmla="*/ 22773 h 422534"/>
              <a:gd name="connsiteX3" fmla="*/ 398207 w 412955"/>
              <a:gd name="connsiteY3" fmla="*/ 67018 h 422534"/>
              <a:gd name="connsiteX4" fmla="*/ 412955 w 412955"/>
              <a:gd name="connsiteY4" fmla="*/ 111263 h 422534"/>
              <a:gd name="connsiteX5" fmla="*/ 368710 w 412955"/>
              <a:gd name="connsiteY5" fmla="*/ 288244 h 422534"/>
              <a:gd name="connsiteX6" fmla="*/ 280220 w 412955"/>
              <a:gd name="connsiteY6" fmla="*/ 347237 h 422534"/>
              <a:gd name="connsiteX7" fmla="*/ 176981 w 412955"/>
              <a:gd name="connsiteY7" fmla="*/ 406231 h 422534"/>
              <a:gd name="connsiteX8" fmla="*/ 117987 w 412955"/>
              <a:gd name="connsiteY8" fmla="*/ 420979 h 422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955" h="422534">
                <a:moveTo>
                  <a:pt x="0" y="140760"/>
                </a:moveTo>
                <a:cubicBezTo>
                  <a:pt x="14749" y="121095"/>
                  <a:pt x="25874" y="98097"/>
                  <a:pt x="44246" y="81766"/>
                </a:cubicBezTo>
                <a:cubicBezTo>
                  <a:pt x="70742" y="58214"/>
                  <a:pt x="132736" y="22773"/>
                  <a:pt x="132736" y="22773"/>
                </a:cubicBezTo>
                <a:cubicBezTo>
                  <a:pt x="154317" y="24212"/>
                  <a:pt x="344593" y="0"/>
                  <a:pt x="398207" y="67018"/>
                </a:cubicBezTo>
                <a:cubicBezTo>
                  <a:pt x="407918" y="79157"/>
                  <a:pt x="408039" y="96515"/>
                  <a:pt x="412955" y="111263"/>
                </a:cubicBezTo>
                <a:cubicBezTo>
                  <a:pt x="407641" y="153774"/>
                  <a:pt x="409186" y="247768"/>
                  <a:pt x="368710" y="288244"/>
                </a:cubicBezTo>
                <a:cubicBezTo>
                  <a:pt x="343643" y="313311"/>
                  <a:pt x="309717" y="327573"/>
                  <a:pt x="280220" y="347237"/>
                </a:cubicBezTo>
                <a:cubicBezTo>
                  <a:pt x="235783" y="376861"/>
                  <a:pt x="229376" y="383776"/>
                  <a:pt x="176981" y="406231"/>
                </a:cubicBezTo>
                <a:cubicBezTo>
                  <a:pt x="138941" y="422534"/>
                  <a:pt x="144845" y="420979"/>
                  <a:pt x="117987" y="420979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513006" y="1489587"/>
            <a:ext cx="398207" cy="339213"/>
          </a:xfrm>
          <a:custGeom>
            <a:avLst/>
            <a:gdLst>
              <a:gd name="connsiteX0" fmla="*/ 191729 w 398207"/>
              <a:gd name="connsiteY0" fmla="*/ 339213 h 339213"/>
              <a:gd name="connsiteX1" fmla="*/ 147484 w 398207"/>
              <a:gd name="connsiteY1" fmla="*/ 309716 h 339213"/>
              <a:gd name="connsiteX2" fmla="*/ 103239 w 398207"/>
              <a:gd name="connsiteY2" fmla="*/ 294968 h 339213"/>
              <a:gd name="connsiteX3" fmla="*/ 58994 w 398207"/>
              <a:gd name="connsiteY3" fmla="*/ 250723 h 339213"/>
              <a:gd name="connsiteX4" fmla="*/ 44246 w 398207"/>
              <a:gd name="connsiteY4" fmla="*/ 206478 h 339213"/>
              <a:gd name="connsiteX5" fmla="*/ 14749 w 398207"/>
              <a:gd name="connsiteY5" fmla="*/ 147484 h 339213"/>
              <a:gd name="connsiteX6" fmla="*/ 0 w 398207"/>
              <a:gd name="connsiteY6" fmla="*/ 88490 h 339213"/>
              <a:gd name="connsiteX7" fmla="*/ 14749 w 398207"/>
              <a:gd name="connsiteY7" fmla="*/ 44245 h 339213"/>
              <a:gd name="connsiteX8" fmla="*/ 162233 w 398207"/>
              <a:gd name="connsiteY8" fmla="*/ 0 h 339213"/>
              <a:gd name="connsiteX9" fmla="*/ 280220 w 398207"/>
              <a:gd name="connsiteY9" fmla="*/ 29497 h 339213"/>
              <a:gd name="connsiteX10" fmla="*/ 324465 w 398207"/>
              <a:gd name="connsiteY10" fmla="*/ 88490 h 339213"/>
              <a:gd name="connsiteX11" fmla="*/ 368710 w 398207"/>
              <a:gd name="connsiteY11" fmla="*/ 103239 h 339213"/>
              <a:gd name="connsiteX12" fmla="*/ 398207 w 398207"/>
              <a:gd name="connsiteY12" fmla="*/ 117987 h 339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8207" h="339213">
                <a:moveTo>
                  <a:pt x="191729" y="339213"/>
                </a:moveTo>
                <a:cubicBezTo>
                  <a:pt x="176981" y="329381"/>
                  <a:pt x="163338" y="317643"/>
                  <a:pt x="147484" y="309716"/>
                </a:cubicBezTo>
                <a:cubicBezTo>
                  <a:pt x="133579" y="302764"/>
                  <a:pt x="116174" y="303591"/>
                  <a:pt x="103239" y="294968"/>
                </a:cubicBezTo>
                <a:cubicBezTo>
                  <a:pt x="85885" y="283399"/>
                  <a:pt x="73742" y="265471"/>
                  <a:pt x="58994" y="250723"/>
                </a:cubicBezTo>
                <a:cubicBezTo>
                  <a:pt x="54078" y="235975"/>
                  <a:pt x="50370" y="220767"/>
                  <a:pt x="44246" y="206478"/>
                </a:cubicBezTo>
                <a:cubicBezTo>
                  <a:pt x="35585" y="186270"/>
                  <a:pt x="22469" y="168070"/>
                  <a:pt x="14749" y="147484"/>
                </a:cubicBezTo>
                <a:cubicBezTo>
                  <a:pt x="7632" y="128505"/>
                  <a:pt x="4916" y="108155"/>
                  <a:pt x="0" y="88490"/>
                </a:cubicBezTo>
                <a:cubicBezTo>
                  <a:pt x="4916" y="73742"/>
                  <a:pt x="2099" y="53281"/>
                  <a:pt x="14749" y="44245"/>
                </a:cubicBezTo>
                <a:cubicBezTo>
                  <a:pt x="34086" y="30433"/>
                  <a:pt x="130694" y="7884"/>
                  <a:pt x="162233" y="0"/>
                </a:cubicBezTo>
                <a:cubicBezTo>
                  <a:pt x="164626" y="479"/>
                  <a:pt x="265897" y="17561"/>
                  <a:pt x="280220" y="29497"/>
                </a:cubicBezTo>
                <a:cubicBezTo>
                  <a:pt x="299103" y="45233"/>
                  <a:pt x="305582" y="72754"/>
                  <a:pt x="324465" y="88490"/>
                </a:cubicBezTo>
                <a:cubicBezTo>
                  <a:pt x="336408" y="98442"/>
                  <a:pt x="354276" y="97465"/>
                  <a:pt x="368710" y="103239"/>
                </a:cubicBezTo>
                <a:cubicBezTo>
                  <a:pt x="378917" y="107322"/>
                  <a:pt x="388375" y="113071"/>
                  <a:pt x="398207" y="117987"/>
                </a:cubicBezTo>
              </a:path>
            </a:pathLst>
          </a:cu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C:\Documents and Settings\User\My Documents\My Pictures\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371600"/>
            <a:ext cx="4495800" cy="4724400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3048000" y="6019800"/>
            <a:ext cx="327660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600" b="1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সারকামফ্লুয়েন্স </a:t>
            </a:r>
            <a:endParaRPr lang="en-US" sz="3600" b="1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33600" y="381000"/>
            <a:ext cx="5334000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44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চিত্রগুলো লক্ষ্য করঃ </a:t>
            </a:r>
            <a:endParaRPr lang="en-US" sz="44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1" y="0"/>
            <a:ext cx="609600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5400" b="1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চিত্রটি লক্ষ্য করঃ </a:t>
            </a:r>
            <a:endParaRPr lang="en-US" sz="5400" b="1" dirty="0">
              <a:ln w="11430"/>
              <a:solidFill>
                <a:srgbClr val="66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:\Documents and Settings\User\My Documents\My Pictures\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990600"/>
            <a:ext cx="5105400" cy="5105400"/>
          </a:xfrm>
          <a:prstGeom prst="rect">
            <a:avLst/>
          </a:prstGeom>
          <a:noFill/>
        </p:spPr>
      </p:pic>
      <p:sp>
        <p:nvSpPr>
          <p:cNvPr id="5" name="Freeform 4"/>
          <p:cNvSpPr/>
          <p:nvPr/>
        </p:nvSpPr>
        <p:spPr>
          <a:xfrm>
            <a:off x="3429000" y="1489587"/>
            <a:ext cx="321232" cy="1873045"/>
          </a:xfrm>
          <a:custGeom>
            <a:avLst/>
            <a:gdLst>
              <a:gd name="connsiteX0" fmla="*/ 101424 w 253050"/>
              <a:gd name="connsiteY0" fmla="*/ 14748 h 1873045"/>
              <a:gd name="connsiteX1" fmla="*/ 116173 w 253050"/>
              <a:gd name="connsiteY1" fmla="*/ 58994 h 1873045"/>
              <a:gd name="connsiteX2" fmla="*/ 71928 w 253050"/>
              <a:gd name="connsiteY2" fmla="*/ 147484 h 1873045"/>
              <a:gd name="connsiteX3" fmla="*/ 12934 w 253050"/>
              <a:gd name="connsiteY3" fmla="*/ 398207 h 1873045"/>
              <a:gd name="connsiteX4" fmla="*/ 42431 w 253050"/>
              <a:gd name="connsiteY4" fmla="*/ 604684 h 1873045"/>
              <a:gd name="connsiteX5" fmla="*/ 71928 w 253050"/>
              <a:gd name="connsiteY5" fmla="*/ 648929 h 1873045"/>
              <a:gd name="connsiteX6" fmla="*/ 116173 w 253050"/>
              <a:gd name="connsiteY6" fmla="*/ 796413 h 1873045"/>
              <a:gd name="connsiteX7" fmla="*/ 101424 w 253050"/>
              <a:gd name="connsiteY7" fmla="*/ 943897 h 1873045"/>
              <a:gd name="connsiteX8" fmla="*/ 71928 w 253050"/>
              <a:gd name="connsiteY8" fmla="*/ 988142 h 1873045"/>
              <a:gd name="connsiteX9" fmla="*/ 57179 w 253050"/>
              <a:gd name="connsiteY9" fmla="*/ 1032387 h 1873045"/>
              <a:gd name="connsiteX10" fmla="*/ 12934 w 253050"/>
              <a:gd name="connsiteY10" fmla="*/ 1120878 h 1873045"/>
              <a:gd name="connsiteX11" fmla="*/ 27683 w 253050"/>
              <a:gd name="connsiteY11" fmla="*/ 1445342 h 1873045"/>
              <a:gd name="connsiteX12" fmla="*/ 42431 w 253050"/>
              <a:gd name="connsiteY12" fmla="*/ 1504336 h 1873045"/>
              <a:gd name="connsiteX13" fmla="*/ 57179 w 253050"/>
              <a:gd name="connsiteY13" fmla="*/ 1696065 h 1873045"/>
              <a:gd name="connsiteX14" fmla="*/ 101424 w 253050"/>
              <a:gd name="connsiteY14" fmla="*/ 1858297 h 1873045"/>
              <a:gd name="connsiteX15" fmla="*/ 160418 w 253050"/>
              <a:gd name="connsiteY15" fmla="*/ 1873045 h 1873045"/>
              <a:gd name="connsiteX16" fmla="*/ 175166 w 253050"/>
              <a:gd name="connsiteY16" fmla="*/ 1828800 h 1873045"/>
              <a:gd name="connsiteX17" fmla="*/ 189915 w 253050"/>
              <a:gd name="connsiteY17" fmla="*/ 1769807 h 1873045"/>
              <a:gd name="connsiteX18" fmla="*/ 219412 w 253050"/>
              <a:gd name="connsiteY18" fmla="*/ 1725561 h 1873045"/>
              <a:gd name="connsiteX19" fmla="*/ 204663 w 253050"/>
              <a:gd name="connsiteY19" fmla="*/ 1666568 h 1873045"/>
              <a:gd name="connsiteX20" fmla="*/ 175166 w 253050"/>
              <a:gd name="connsiteY20" fmla="*/ 1504336 h 1873045"/>
              <a:gd name="connsiteX21" fmla="*/ 130921 w 253050"/>
              <a:gd name="connsiteY21" fmla="*/ 1474839 h 1873045"/>
              <a:gd name="connsiteX22" fmla="*/ 116173 w 253050"/>
              <a:gd name="connsiteY22" fmla="*/ 1430594 h 1873045"/>
              <a:gd name="connsiteX23" fmla="*/ 130921 w 253050"/>
              <a:gd name="connsiteY23" fmla="*/ 1253613 h 1873045"/>
              <a:gd name="connsiteX24" fmla="*/ 160418 w 253050"/>
              <a:gd name="connsiteY24" fmla="*/ 1165123 h 1873045"/>
              <a:gd name="connsiteX25" fmla="*/ 175166 w 253050"/>
              <a:gd name="connsiteY25" fmla="*/ 1120878 h 1873045"/>
              <a:gd name="connsiteX26" fmla="*/ 204663 w 253050"/>
              <a:gd name="connsiteY26" fmla="*/ 1076632 h 1873045"/>
              <a:gd name="connsiteX27" fmla="*/ 234160 w 253050"/>
              <a:gd name="connsiteY27" fmla="*/ 973394 h 1873045"/>
              <a:gd name="connsiteX28" fmla="*/ 248908 w 253050"/>
              <a:gd name="connsiteY28" fmla="*/ 737419 h 1873045"/>
              <a:gd name="connsiteX29" fmla="*/ 219412 w 253050"/>
              <a:gd name="connsiteY29" fmla="*/ 693174 h 1873045"/>
              <a:gd name="connsiteX30" fmla="*/ 160418 w 253050"/>
              <a:gd name="connsiteY30" fmla="*/ 619432 h 1873045"/>
              <a:gd name="connsiteX31" fmla="*/ 160418 w 253050"/>
              <a:gd name="connsiteY31" fmla="*/ 339213 h 1873045"/>
              <a:gd name="connsiteX32" fmla="*/ 175166 w 253050"/>
              <a:gd name="connsiteY32" fmla="*/ 265471 h 1873045"/>
              <a:gd name="connsiteX33" fmla="*/ 204663 w 253050"/>
              <a:gd name="connsiteY33" fmla="*/ 176981 h 1873045"/>
              <a:gd name="connsiteX34" fmla="*/ 219412 w 253050"/>
              <a:gd name="connsiteY34" fmla="*/ 58994 h 1873045"/>
              <a:gd name="connsiteX35" fmla="*/ 234160 w 253050"/>
              <a:gd name="connsiteY35" fmla="*/ 0 h 187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53050" h="1873045">
                <a:moveTo>
                  <a:pt x="101424" y="14748"/>
                </a:moveTo>
                <a:cubicBezTo>
                  <a:pt x="106340" y="29497"/>
                  <a:pt x="116173" y="43448"/>
                  <a:pt x="116173" y="58994"/>
                </a:cubicBezTo>
                <a:cubicBezTo>
                  <a:pt x="116173" y="99331"/>
                  <a:pt x="86840" y="113932"/>
                  <a:pt x="71928" y="147484"/>
                </a:cubicBezTo>
                <a:cubicBezTo>
                  <a:pt x="35867" y="228621"/>
                  <a:pt x="28870" y="310559"/>
                  <a:pt x="12934" y="398207"/>
                </a:cubicBezTo>
                <a:cubicBezTo>
                  <a:pt x="16701" y="439647"/>
                  <a:pt x="14059" y="547940"/>
                  <a:pt x="42431" y="604684"/>
                </a:cubicBezTo>
                <a:cubicBezTo>
                  <a:pt x="50358" y="620538"/>
                  <a:pt x="62096" y="634181"/>
                  <a:pt x="71928" y="648929"/>
                </a:cubicBezTo>
                <a:cubicBezTo>
                  <a:pt x="107834" y="756649"/>
                  <a:pt x="93883" y="707255"/>
                  <a:pt x="116173" y="796413"/>
                </a:cubicBezTo>
                <a:cubicBezTo>
                  <a:pt x="111257" y="845574"/>
                  <a:pt x="112533" y="895756"/>
                  <a:pt x="101424" y="943897"/>
                </a:cubicBezTo>
                <a:cubicBezTo>
                  <a:pt x="97438" y="961168"/>
                  <a:pt x="79855" y="972288"/>
                  <a:pt x="71928" y="988142"/>
                </a:cubicBezTo>
                <a:cubicBezTo>
                  <a:pt x="64976" y="1002047"/>
                  <a:pt x="64131" y="1018482"/>
                  <a:pt x="57179" y="1032387"/>
                </a:cubicBezTo>
                <a:cubicBezTo>
                  <a:pt x="0" y="1146746"/>
                  <a:pt x="50005" y="1009666"/>
                  <a:pt x="12934" y="1120878"/>
                </a:cubicBezTo>
                <a:cubicBezTo>
                  <a:pt x="17850" y="1229033"/>
                  <a:pt x="19379" y="1337395"/>
                  <a:pt x="27683" y="1445342"/>
                </a:cubicBezTo>
                <a:cubicBezTo>
                  <a:pt x="29238" y="1465552"/>
                  <a:pt x="40063" y="1484205"/>
                  <a:pt x="42431" y="1504336"/>
                </a:cubicBezTo>
                <a:cubicBezTo>
                  <a:pt x="49920" y="1567995"/>
                  <a:pt x="50469" y="1632319"/>
                  <a:pt x="57179" y="1696065"/>
                </a:cubicBezTo>
                <a:cubicBezTo>
                  <a:pt x="60321" y="1725914"/>
                  <a:pt x="74951" y="1831824"/>
                  <a:pt x="101424" y="1858297"/>
                </a:cubicBezTo>
                <a:cubicBezTo>
                  <a:pt x="115757" y="1872630"/>
                  <a:pt x="140753" y="1868129"/>
                  <a:pt x="160418" y="1873045"/>
                </a:cubicBezTo>
                <a:cubicBezTo>
                  <a:pt x="165334" y="1858297"/>
                  <a:pt x="170895" y="1843748"/>
                  <a:pt x="175166" y="1828800"/>
                </a:cubicBezTo>
                <a:cubicBezTo>
                  <a:pt x="180735" y="1809310"/>
                  <a:pt x="181930" y="1788438"/>
                  <a:pt x="189915" y="1769807"/>
                </a:cubicBezTo>
                <a:cubicBezTo>
                  <a:pt x="196898" y="1753515"/>
                  <a:pt x="209580" y="1740310"/>
                  <a:pt x="219412" y="1725561"/>
                </a:cubicBezTo>
                <a:cubicBezTo>
                  <a:pt x="214496" y="1705897"/>
                  <a:pt x="208638" y="1686444"/>
                  <a:pt x="204663" y="1666568"/>
                </a:cubicBezTo>
                <a:cubicBezTo>
                  <a:pt x="193883" y="1612671"/>
                  <a:pt x="194897" y="1555636"/>
                  <a:pt x="175166" y="1504336"/>
                </a:cubicBezTo>
                <a:cubicBezTo>
                  <a:pt x="168803" y="1487792"/>
                  <a:pt x="145669" y="1484671"/>
                  <a:pt x="130921" y="1474839"/>
                </a:cubicBezTo>
                <a:cubicBezTo>
                  <a:pt x="126005" y="1460091"/>
                  <a:pt x="116173" y="1446140"/>
                  <a:pt x="116173" y="1430594"/>
                </a:cubicBezTo>
                <a:cubicBezTo>
                  <a:pt x="116173" y="1371396"/>
                  <a:pt x="121189" y="1312006"/>
                  <a:pt x="130921" y="1253613"/>
                </a:cubicBezTo>
                <a:cubicBezTo>
                  <a:pt x="136033" y="1222944"/>
                  <a:pt x="150586" y="1194620"/>
                  <a:pt x="160418" y="1165123"/>
                </a:cubicBezTo>
                <a:cubicBezTo>
                  <a:pt x="165334" y="1150375"/>
                  <a:pt x="166543" y="1133813"/>
                  <a:pt x="175166" y="1120878"/>
                </a:cubicBezTo>
                <a:cubicBezTo>
                  <a:pt x="184998" y="1106129"/>
                  <a:pt x="196736" y="1092486"/>
                  <a:pt x="204663" y="1076632"/>
                </a:cubicBezTo>
                <a:cubicBezTo>
                  <a:pt x="215244" y="1055470"/>
                  <a:pt x="229433" y="992301"/>
                  <a:pt x="234160" y="973394"/>
                </a:cubicBezTo>
                <a:cubicBezTo>
                  <a:pt x="239076" y="894736"/>
                  <a:pt x="253050" y="816122"/>
                  <a:pt x="248908" y="737419"/>
                </a:cubicBezTo>
                <a:cubicBezTo>
                  <a:pt x="247976" y="719718"/>
                  <a:pt x="226394" y="709466"/>
                  <a:pt x="219412" y="693174"/>
                </a:cubicBezTo>
                <a:cubicBezTo>
                  <a:pt x="185461" y="613955"/>
                  <a:pt x="235728" y="644536"/>
                  <a:pt x="160418" y="619432"/>
                </a:cubicBezTo>
                <a:cubicBezTo>
                  <a:pt x="129322" y="495047"/>
                  <a:pt x="138573" y="557668"/>
                  <a:pt x="160418" y="339213"/>
                </a:cubicBezTo>
                <a:cubicBezTo>
                  <a:pt x="162912" y="314270"/>
                  <a:pt x="168570" y="289655"/>
                  <a:pt x="175166" y="265471"/>
                </a:cubicBezTo>
                <a:cubicBezTo>
                  <a:pt x="183347" y="235474"/>
                  <a:pt x="204663" y="176981"/>
                  <a:pt x="204663" y="176981"/>
                </a:cubicBezTo>
                <a:cubicBezTo>
                  <a:pt x="209579" y="137652"/>
                  <a:pt x="212896" y="98090"/>
                  <a:pt x="219412" y="58994"/>
                </a:cubicBezTo>
                <a:cubicBezTo>
                  <a:pt x="222744" y="39000"/>
                  <a:pt x="234160" y="0"/>
                  <a:pt x="234160" y="0"/>
                </a:cubicBezTo>
              </a:path>
            </a:pathLst>
          </a:custGeom>
          <a:solidFill>
            <a:srgbClr val="CCECFF"/>
          </a:solidFill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995145" y="1504335"/>
            <a:ext cx="385126" cy="2942857"/>
          </a:xfrm>
          <a:custGeom>
            <a:avLst/>
            <a:gdLst>
              <a:gd name="connsiteX0" fmla="*/ 163900 w 385126"/>
              <a:gd name="connsiteY0" fmla="*/ 0 h 2942857"/>
              <a:gd name="connsiteX1" fmla="*/ 149152 w 385126"/>
              <a:gd name="connsiteY1" fmla="*/ 280220 h 2942857"/>
              <a:gd name="connsiteX2" fmla="*/ 134403 w 385126"/>
              <a:gd name="connsiteY2" fmla="*/ 339213 h 2942857"/>
              <a:gd name="connsiteX3" fmla="*/ 119655 w 385126"/>
              <a:gd name="connsiteY3" fmla="*/ 412955 h 2942857"/>
              <a:gd name="connsiteX4" fmla="*/ 60661 w 385126"/>
              <a:gd name="connsiteY4" fmla="*/ 722671 h 2942857"/>
              <a:gd name="connsiteX5" fmla="*/ 16416 w 385126"/>
              <a:gd name="connsiteY5" fmla="*/ 766917 h 2942857"/>
              <a:gd name="connsiteX6" fmla="*/ 1668 w 385126"/>
              <a:gd name="connsiteY6" fmla="*/ 840659 h 2942857"/>
              <a:gd name="connsiteX7" fmla="*/ 31165 w 385126"/>
              <a:gd name="connsiteY7" fmla="*/ 988142 h 2942857"/>
              <a:gd name="connsiteX8" fmla="*/ 45913 w 385126"/>
              <a:gd name="connsiteY8" fmla="*/ 1047136 h 2942857"/>
              <a:gd name="connsiteX9" fmla="*/ 75410 w 385126"/>
              <a:gd name="connsiteY9" fmla="*/ 1106130 h 2942857"/>
              <a:gd name="connsiteX10" fmla="*/ 90158 w 385126"/>
              <a:gd name="connsiteY10" fmla="*/ 1150375 h 2942857"/>
              <a:gd name="connsiteX11" fmla="*/ 149152 w 385126"/>
              <a:gd name="connsiteY11" fmla="*/ 1238865 h 2942857"/>
              <a:gd name="connsiteX12" fmla="*/ 163900 w 385126"/>
              <a:gd name="connsiteY12" fmla="*/ 1312607 h 2942857"/>
              <a:gd name="connsiteX13" fmla="*/ 178649 w 385126"/>
              <a:gd name="connsiteY13" fmla="*/ 1371600 h 2942857"/>
              <a:gd name="connsiteX14" fmla="*/ 134403 w 385126"/>
              <a:gd name="connsiteY14" fmla="*/ 1519084 h 2942857"/>
              <a:gd name="connsiteX15" fmla="*/ 75410 w 385126"/>
              <a:gd name="connsiteY15" fmla="*/ 1607575 h 2942857"/>
              <a:gd name="connsiteX16" fmla="*/ 16416 w 385126"/>
              <a:gd name="connsiteY16" fmla="*/ 1710813 h 2942857"/>
              <a:gd name="connsiteX17" fmla="*/ 31165 w 385126"/>
              <a:gd name="connsiteY17" fmla="*/ 1843549 h 2942857"/>
              <a:gd name="connsiteX18" fmla="*/ 45913 w 385126"/>
              <a:gd name="connsiteY18" fmla="*/ 1902542 h 2942857"/>
              <a:gd name="connsiteX19" fmla="*/ 90158 w 385126"/>
              <a:gd name="connsiteY19" fmla="*/ 2271252 h 2942857"/>
              <a:gd name="connsiteX20" fmla="*/ 134403 w 385126"/>
              <a:gd name="connsiteY20" fmla="*/ 2639962 h 2942857"/>
              <a:gd name="connsiteX21" fmla="*/ 149152 w 385126"/>
              <a:gd name="connsiteY21" fmla="*/ 2684207 h 2942857"/>
              <a:gd name="connsiteX22" fmla="*/ 178649 w 385126"/>
              <a:gd name="connsiteY22" fmla="*/ 2728452 h 2942857"/>
              <a:gd name="connsiteX23" fmla="*/ 193397 w 385126"/>
              <a:gd name="connsiteY23" fmla="*/ 2875936 h 2942857"/>
              <a:gd name="connsiteX24" fmla="*/ 208145 w 385126"/>
              <a:gd name="connsiteY24" fmla="*/ 2934930 h 2942857"/>
              <a:gd name="connsiteX25" fmla="*/ 252390 w 385126"/>
              <a:gd name="connsiteY25" fmla="*/ 2905433 h 2942857"/>
              <a:gd name="connsiteX26" fmla="*/ 222894 w 385126"/>
              <a:gd name="connsiteY26" fmla="*/ 2861188 h 2942857"/>
              <a:gd name="connsiteX27" fmla="*/ 281887 w 385126"/>
              <a:gd name="connsiteY27" fmla="*/ 2757949 h 2942857"/>
              <a:gd name="connsiteX28" fmla="*/ 296636 w 385126"/>
              <a:gd name="connsiteY28" fmla="*/ 2625213 h 2942857"/>
              <a:gd name="connsiteX29" fmla="*/ 281887 w 385126"/>
              <a:gd name="connsiteY29" fmla="*/ 2507226 h 2942857"/>
              <a:gd name="connsiteX30" fmla="*/ 252390 w 385126"/>
              <a:gd name="connsiteY30" fmla="*/ 2389239 h 2942857"/>
              <a:gd name="connsiteX31" fmla="*/ 222894 w 385126"/>
              <a:gd name="connsiteY31" fmla="*/ 2330246 h 2942857"/>
              <a:gd name="connsiteX32" fmla="*/ 252390 w 385126"/>
              <a:gd name="connsiteY32" fmla="*/ 1946788 h 2942857"/>
              <a:gd name="connsiteX33" fmla="*/ 281887 w 385126"/>
              <a:gd name="connsiteY33" fmla="*/ 1902542 h 2942857"/>
              <a:gd name="connsiteX34" fmla="*/ 296636 w 385126"/>
              <a:gd name="connsiteY34" fmla="*/ 1858297 h 2942857"/>
              <a:gd name="connsiteX35" fmla="*/ 326132 w 385126"/>
              <a:gd name="connsiteY35" fmla="*/ 1799304 h 2942857"/>
              <a:gd name="connsiteX36" fmla="*/ 355629 w 385126"/>
              <a:gd name="connsiteY36" fmla="*/ 1710813 h 2942857"/>
              <a:gd name="connsiteX37" fmla="*/ 370378 w 385126"/>
              <a:gd name="connsiteY37" fmla="*/ 1666568 h 2942857"/>
              <a:gd name="connsiteX38" fmla="*/ 385126 w 385126"/>
              <a:gd name="connsiteY38" fmla="*/ 1592826 h 2942857"/>
              <a:gd name="connsiteX39" fmla="*/ 355629 w 385126"/>
              <a:gd name="connsiteY39" fmla="*/ 1297859 h 2942857"/>
              <a:gd name="connsiteX40" fmla="*/ 296636 w 385126"/>
              <a:gd name="connsiteY40" fmla="*/ 1209368 h 2942857"/>
              <a:gd name="connsiteX41" fmla="*/ 252390 w 385126"/>
              <a:gd name="connsiteY41" fmla="*/ 1120878 h 2942857"/>
              <a:gd name="connsiteX42" fmla="*/ 222894 w 385126"/>
              <a:gd name="connsiteY42" fmla="*/ 914400 h 2942857"/>
              <a:gd name="connsiteX43" fmla="*/ 267139 w 385126"/>
              <a:gd name="connsiteY43" fmla="*/ 781665 h 2942857"/>
              <a:gd name="connsiteX44" fmla="*/ 311384 w 385126"/>
              <a:gd name="connsiteY44" fmla="*/ 634181 h 2942857"/>
              <a:gd name="connsiteX45" fmla="*/ 326132 w 385126"/>
              <a:gd name="connsiteY45" fmla="*/ 516194 h 2942857"/>
              <a:gd name="connsiteX46" fmla="*/ 340881 w 385126"/>
              <a:gd name="connsiteY46" fmla="*/ 471949 h 2942857"/>
              <a:gd name="connsiteX47" fmla="*/ 340881 w 385126"/>
              <a:gd name="connsiteY47" fmla="*/ 0 h 294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5126" h="2942857">
                <a:moveTo>
                  <a:pt x="163900" y="0"/>
                </a:moveTo>
                <a:cubicBezTo>
                  <a:pt x="158984" y="93407"/>
                  <a:pt x="157255" y="187036"/>
                  <a:pt x="149152" y="280220"/>
                </a:cubicBezTo>
                <a:cubicBezTo>
                  <a:pt x="147396" y="300413"/>
                  <a:pt x="138800" y="319426"/>
                  <a:pt x="134403" y="339213"/>
                </a:cubicBezTo>
                <a:cubicBezTo>
                  <a:pt x="128965" y="363683"/>
                  <a:pt x="123042" y="388117"/>
                  <a:pt x="119655" y="412955"/>
                </a:cubicBezTo>
                <a:cubicBezTo>
                  <a:pt x="107266" y="503806"/>
                  <a:pt x="122651" y="635885"/>
                  <a:pt x="60661" y="722671"/>
                </a:cubicBezTo>
                <a:cubicBezTo>
                  <a:pt x="48538" y="739643"/>
                  <a:pt x="31164" y="752168"/>
                  <a:pt x="16416" y="766917"/>
                </a:cubicBezTo>
                <a:cubicBezTo>
                  <a:pt x="11500" y="791498"/>
                  <a:pt x="0" y="815647"/>
                  <a:pt x="1668" y="840659"/>
                </a:cubicBezTo>
                <a:cubicBezTo>
                  <a:pt x="5003" y="890683"/>
                  <a:pt x="19006" y="939504"/>
                  <a:pt x="31165" y="988142"/>
                </a:cubicBezTo>
                <a:cubicBezTo>
                  <a:pt x="36081" y="1007807"/>
                  <a:pt x="38796" y="1028157"/>
                  <a:pt x="45913" y="1047136"/>
                </a:cubicBezTo>
                <a:cubicBezTo>
                  <a:pt x="53633" y="1067722"/>
                  <a:pt x="66749" y="1085922"/>
                  <a:pt x="75410" y="1106130"/>
                </a:cubicBezTo>
                <a:cubicBezTo>
                  <a:pt x="81534" y="1120419"/>
                  <a:pt x="82608" y="1136785"/>
                  <a:pt x="90158" y="1150375"/>
                </a:cubicBezTo>
                <a:cubicBezTo>
                  <a:pt x="107374" y="1181364"/>
                  <a:pt x="149152" y="1238865"/>
                  <a:pt x="149152" y="1238865"/>
                </a:cubicBezTo>
                <a:cubicBezTo>
                  <a:pt x="154068" y="1263446"/>
                  <a:pt x="158462" y="1288137"/>
                  <a:pt x="163900" y="1312607"/>
                </a:cubicBezTo>
                <a:cubicBezTo>
                  <a:pt x="168297" y="1332394"/>
                  <a:pt x="178649" y="1351330"/>
                  <a:pt x="178649" y="1371600"/>
                </a:cubicBezTo>
                <a:cubicBezTo>
                  <a:pt x="178649" y="1431737"/>
                  <a:pt x="163773" y="1470134"/>
                  <a:pt x="134403" y="1519084"/>
                </a:cubicBezTo>
                <a:cubicBezTo>
                  <a:pt x="116164" y="1549483"/>
                  <a:pt x="91264" y="1575867"/>
                  <a:pt x="75410" y="1607575"/>
                </a:cubicBezTo>
                <a:cubicBezTo>
                  <a:pt x="37986" y="1682422"/>
                  <a:pt x="58108" y="1648275"/>
                  <a:pt x="16416" y="1710813"/>
                </a:cubicBezTo>
                <a:cubicBezTo>
                  <a:pt x="21332" y="1755058"/>
                  <a:pt x="24396" y="1799549"/>
                  <a:pt x="31165" y="1843549"/>
                </a:cubicBezTo>
                <a:cubicBezTo>
                  <a:pt x="34247" y="1863583"/>
                  <a:pt x="44230" y="1882343"/>
                  <a:pt x="45913" y="1902542"/>
                </a:cubicBezTo>
                <a:cubicBezTo>
                  <a:pt x="75516" y="2257782"/>
                  <a:pt x="20460" y="2097008"/>
                  <a:pt x="90158" y="2271252"/>
                </a:cubicBezTo>
                <a:cubicBezTo>
                  <a:pt x="106991" y="2447997"/>
                  <a:pt x="97354" y="2510292"/>
                  <a:pt x="134403" y="2639962"/>
                </a:cubicBezTo>
                <a:cubicBezTo>
                  <a:pt x="138674" y="2654910"/>
                  <a:pt x="142199" y="2670302"/>
                  <a:pt x="149152" y="2684207"/>
                </a:cubicBezTo>
                <a:cubicBezTo>
                  <a:pt x="157079" y="2700061"/>
                  <a:pt x="168817" y="2713704"/>
                  <a:pt x="178649" y="2728452"/>
                </a:cubicBezTo>
                <a:cubicBezTo>
                  <a:pt x="183565" y="2777613"/>
                  <a:pt x="186410" y="2827026"/>
                  <a:pt x="193397" y="2875936"/>
                </a:cubicBezTo>
                <a:cubicBezTo>
                  <a:pt x="196264" y="2896002"/>
                  <a:pt x="190015" y="2925865"/>
                  <a:pt x="208145" y="2934930"/>
                </a:cubicBezTo>
                <a:cubicBezTo>
                  <a:pt x="223999" y="2942857"/>
                  <a:pt x="237642" y="2915265"/>
                  <a:pt x="252390" y="2905433"/>
                </a:cubicBezTo>
                <a:cubicBezTo>
                  <a:pt x="242558" y="2890685"/>
                  <a:pt x="222894" y="2878913"/>
                  <a:pt x="222894" y="2861188"/>
                </a:cubicBezTo>
                <a:cubicBezTo>
                  <a:pt x="222894" y="2842473"/>
                  <a:pt x="270366" y="2775231"/>
                  <a:pt x="281887" y="2757949"/>
                </a:cubicBezTo>
                <a:cubicBezTo>
                  <a:pt x="286803" y="2713704"/>
                  <a:pt x="296636" y="2669731"/>
                  <a:pt x="296636" y="2625213"/>
                </a:cubicBezTo>
                <a:cubicBezTo>
                  <a:pt x="296636" y="2585578"/>
                  <a:pt x="287914" y="2546400"/>
                  <a:pt x="281887" y="2507226"/>
                </a:cubicBezTo>
                <a:cubicBezTo>
                  <a:pt x="276346" y="2471207"/>
                  <a:pt x="267466" y="2424416"/>
                  <a:pt x="252390" y="2389239"/>
                </a:cubicBezTo>
                <a:cubicBezTo>
                  <a:pt x="243730" y="2369031"/>
                  <a:pt x="232726" y="2349910"/>
                  <a:pt x="222894" y="2330246"/>
                </a:cubicBezTo>
                <a:cubicBezTo>
                  <a:pt x="223295" y="2324638"/>
                  <a:pt x="247839" y="1969542"/>
                  <a:pt x="252390" y="1946788"/>
                </a:cubicBezTo>
                <a:cubicBezTo>
                  <a:pt x="255866" y="1929407"/>
                  <a:pt x="273960" y="1918396"/>
                  <a:pt x="281887" y="1902542"/>
                </a:cubicBezTo>
                <a:cubicBezTo>
                  <a:pt x="288840" y="1888637"/>
                  <a:pt x="290512" y="1872586"/>
                  <a:pt x="296636" y="1858297"/>
                </a:cubicBezTo>
                <a:cubicBezTo>
                  <a:pt x="305296" y="1838089"/>
                  <a:pt x="317967" y="1819717"/>
                  <a:pt x="326132" y="1799304"/>
                </a:cubicBezTo>
                <a:cubicBezTo>
                  <a:pt x="337679" y="1770435"/>
                  <a:pt x="345797" y="1740310"/>
                  <a:pt x="355629" y="1710813"/>
                </a:cubicBezTo>
                <a:cubicBezTo>
                  <a:pt x="360545" y="1696065"/>
                  <a:pt x="367329" y="1681812"/>
                  <a:pt x="370378" y="1666568"/>
                </a:cubicBezTo>
                <a:lnTo>
                  <a:pt x="385126" y="1592826"/>
                </a:lnTo>
                <a:cubicBezTo>
                  <a:pt x="375294" y="1494504"/>
                  <a:pt x="377848" y="1394141"/>
                  <a:pt x="355629" y="1297859"/>
                </a:cubicBezTo>
                <a:cubicBezTo>
                  <a:pt x="347658" y="1263316"/>
                  <a:pt x="316300" y="1238865"/>
                  <a:pt x="296636" y="1209368"/>
                </a:cubicBezTo>
                <a:cubicBezTo>
                  <a:pt x="258515" y="1152186"/>
                  <a:pt x="272745" y="1181941"/>
                  <a:pt x="252390" y="1120878"/>
                </a:cubicBezTo>
                <a:cubicBezTo>
                  <a:pt x="242558" y="1052052"/>
                  <a:pt x="226548" y="983829"/>
                  <a:pt x="222894" y="914400"/>
                </a:cubicBezTo>
                <a:cubicBezTo>
                  <a:pt x="219598" y="851783"/>
                  <a:pt x="246039" y="834415"/>
                  <a:pt x="267139" y="781665"/>
                </a:cubicBezTo>
                <a:cubicBezTo>
                  <a:pt x="278381" y="753560"/>
                  <a:pt x="305175" y="671436"/>
                  <a:pt x="311384" y="634181"/>
                </a:cubicBezTo>
                <a:cubicBezTo>
                  <a:pt x="317900" y="595085"/>
                  <a:pt x="319042" y="555190"/>
                  <a:pt x="326132" y="516194"/>
                </a:cubicBezTo>
                <a:cubicBezTo>
                  <a:pt x="328913" y="500899"/>
                  <a:pt x="340437" y="487489"/>
                  <a:pt x="340881" y="471949"/>
                </a:cubicBezTo>
                <a:cubicBezTo>
                  <a:pt x="345374" y="314697"/>
                  <a:pt x="340881" y="157316"/>
                  <a:pt x="340881" y="0"/>
                </a:cubicBezTo>
              </a:path>
            </a:pathLst>
          </a:custGeom>
          <a:solidFill>
            <a:srgbClr val="CCECFF"/>
          </a:solidFill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4800600" y="4876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4114800" y="49530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3886200" y="4648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4648200" y="4495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4648200" y="4114800"/>
            <a:ext cx="76200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4876800" y="45720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3581400" y="3505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5105400" y="5181600"/>
            <a:ext cx="45719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5257800" y="5029200"/>
            <a:ext cx="45719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4572000" y="48006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3962400" y="4495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4495800" y="5257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4572000" y="55626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4343400" y="4876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4038600" y="4648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3886200" y="39624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Connector 46"/>
          <p:cNvSpPr/>
          <p:nvPr/>
        </p:nvSpPr>
        <p:spPr>
          <a:xfrm>
            <a:off x="3962400" y="41910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Connector 47"/>
          <p:cNvSpPr/>
          <p:nvPr/>
        </p:nvSpPr>
        <p:spPr>
          <a:xfrm>
            <a:off x="4191000" y="4114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Connector 48"/>
          <p:cNvSpPr/>
          <p:nvPr/>
        </p:nvSpPr>
        <p:spPr>
          <a:xfrm>
            <a:off x="3505200" y="38100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Connector 49"/>
          <p:cNvSpPr/>
          <p:nvPr/>
        </p:nvSpPr>
        <p:spPr>
          <a:xfrm>
            <a:off x="3581400" y="32004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Connector 50"/>
          <p:cNvSpPr/>
          <p:nvPr/>
        </p:nvSpPr>
        <p:spPr>
          <a:xfrm>
            <a:off x="4343400" y="5410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/>
          <p:cNvSpPr/>
          <p:nvPr/>
        </p:nvSpPr>
        <p:spPr>
          <a:xfrm>
            <a:off x="4419600" y="44958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/>
          <p:cNvSpPr/>
          <p:nvPr/>
        </p:nvSpPr>
        <p:spPr>
          <a:xfrm>
            <a:off x="4114800" y="3505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Connector 53"/>
          <p:cNvSpPr/>
          <p:nvPr/>
        </p:nvSpPr>
        <p:spPr>
          <a:xfrm>
            <a:off x="4419600" y="51054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Connector 54"/>
          <p:cNvSpPr/>
          <p:nvPr/>
        </p:nvSpPr>
        <p:spPr>
          <a:xfrm>
            <a:off x="3581400" y="38862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Flowchart: Connector 271"/>
          <p:cNvSpPr/>
          <p:nvPr/>
        </p:nvSpPr>
        <p:spPr>
          <a:xfrm>
            <a:off x="4114800" y="1371600"/>
            <a:ext cx="228600" cy="228600"/>
          </a:xfrm>
          <a:prstGeom prst="flowChartConnector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Flowchart: Connector 272"/>
          <p:cNvSpPr/>
          <p:nvPr/>
        </p:nvSpPr>
        <p:spPr>
          <a:xfrm>
            <a:off x="3581400" y="1447800"/>
            <a:ext cx="152400" cy="152400"/>
          </a:xfrm>
          <a:prstGeom prst="flowChartConnector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3200400" y="61722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200" b="1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পিনোসাইটোসিস </a:t>
            </a:r>
            <a:endParaRPr lang="en-US" sz="3200" b="1" dirty="0">
              <a:ln w="11430"/>
              <a:solidFill>
                <a:srgbClr val="66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73 0.02407 0.00208 0.05092 0.00799 0.07523 C 0.00972 0.09907 0.00816 0.10347 0.01771 0.12245 C 0.02049 0.12778 0.01945 0.13819 0.02413 0.13981 C 0.03177 0.14236 0.02865 0.14074 0.03386 0.14398 " pathEditMode="relative" ptsTypes="ffffA">
                                      <p:cBhvr>
                                        <p:cTn id="12" dur="5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73 0.02407 0.00208 0.05092 0.00799 0.07523 C 0.00972 0.09907 0.00816 0.10347 0.01771 0.12245 C 0.02049 0.12778 0.01945 0.13819 0.02413 0.13981 C 0.03177 0.14236 0.02865 0.14074 0.03386 0.14398 " pathEditMode="relative" ptsTypes="ffffA">
                                      <p:cBhvr>
                                        <p:cTn id="14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50" grpId="0" animBg="1"/>
      <p:bldP spid="53" grpId="0" animBg="1"/>
      <p:bldP spid="272" grpId="0" animBg="1"/>
      <p:bldP spid="2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My Documents\My Pictures\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600200"/>
            <a:ext cx="3095625" cy="4514850"/>
          </a:xfrm>
          <a:prstGeom prst="rect">
            <a:avLst/>
          </a:prstGeom>
          <a:noFill/>
        </p:spPr>
      </p:pic>
      <p:pic>
        <p:nvPicPr>
          <p:cNvPr id="34" name="Picture 33" descr="C:\Documents and Settings\Administrator\My Documents\My Pictures\am.JPG"/>
          <p:cNvPicPr>
            <a:picLocks noChangeAspect="1" noChangeArrowheads="1"/>
          </p:cNvPicPr>
          <p:nvPr/>
        </p:nvPicPr>
        <p:blipFill>
          <a:blip r:embed="rId3"/>
          <a:srcRect r="58333" b="50000"/>
          <a:stretch>
            <a:fillRect/>
          </a:stretch>
        </p:blipFill>
        <p:spPr bwMode="auto">
          <a:xfrm>
            <a:off x="838200" y="1828800"/>
            <a:ext cx="2590800" cy="3962400"/>
          </a:xfrm>
          <a:prstGeom prst="rect">
            <a:avLst/>
          </a:prstGeom>
          <a:noFill/>
        </p:spPr>
      </p:pic>
      <p:pic>
        <p:nvPicPr>
          <p:cNvPr id="35" name="Picture 5" descr="C:\Documents and Settings\Administrator\My Documents\My Pictures\123.bmp"/>
          <p:cNvPicPr>
            <a:picLocks noChangeAspect="1" noChangeArrowheads="1"/>
          </p:cNvPicPr>
          <p:nvPr/>
        </p:nvPicPr>
        <p:blipFill>
          <a:blip r:embed="rId4" cstate="print"/>
          <a:srcRect l="12500" t="42593" r="58333" b="46296"/>
          <a:stretch>
            <a:fillRect/>
          </a:stretch>
        </p:blipFill>
        <p:spPr bwMode="auto">
          <a:xfrm rot="741712" flipH="1">
            <a:off x="2705222" y="3895066"/>
            <a:ext cx="441037" cy="190401"/>
          </a:xfrm>
          <a:prstGeom prst="rect">
            <a:avLst/>
          </a:prstGeom>
          <a:noFill/>
        </p:spPr>
      </p:pic>
      <p:sp>
        <p:nvSpPr>
          <p:cNvPr id="36" name="Freeform 35"/>
          <p:cNvSpPr/>
          <p:nvPr/>
        </p:nvSpPr>
        <p:spPr>
          <a:xfrm>
            <a:off x="2819400" y="3048000"/>
            <a:ext cx="990600" cy="990600"/>
          </a:xfrm>
          <a:custGeom>
            <a:avLst/>
            <a:gdLst>
              <a:gd name="connsiteX0" fmla="*/ 0 w 588723"/>
              <a:gd name="connsiteY0" fmla="*/ 13721 h 464658"/>
              <a:gd name="connsiteX1" fmla="*/ 37578 w 588723"/>
              <a:gd name="connsiteY1" fmla="*/ 1195 h 464658"/>
              <a:gd name="connsiteX2" fmla="*/ 187890 w 588723"/>
              <a:gd name="connsiteY2" fmla="*/ 51299 h 464658"/>
              <a:gd name="connsiteX3" fmla="*/ 275573 w 588723"/>
              <a:gd name="connsiteY3" fmla="*/ 88877 h 464658"/>
              <a:gd name="connsiteX4" fmla="*/ 313151 w 588723"/>
              <a:gd name="connsiteY4" fmla="*/ 113929 h 464658"/>
              <a:gd name="connsiteX5" fmla="*/ 388307 w 588723"/>
              <a:gd name="connsiteY5" fmla="*/ 138981 h 464658"/>
              <a:gd name="connsiteX6" fmla="*/ 463463 w 588723"/>
              <a:gd name="connsiteY6" fmla="*/ 176560 h 464658"/>
              <a:gd name="connsiteX7" fmla="*/ 501041 w 588723"/>
              <a:gd name="connsiteY7" fmla="*/ 214138 h 464658"/>
              <a:gd name="connsiteX8" fmla="*/ 551145 w 588723"/>
              <a:gd name="connsiteY8" fmla="*/ 289294 h 464658"/>
              <a:gd name="connsiteX9" fmla="*/ 576197 w 588723"/>
              <a:gd name="connsiteY9" fmla="*/ 326872 h 464658"/>
              <a:gd name="connsiteX10" fmla="*/ 588723 w 588723"/>
              <a:gd name="connsiteY10" fmla="*/ 364450 h 464658"/>
              <a:gd name="connsiteX11" fmla="*/ 563671 w 588723"/>
              <a:gd name="connsiteY11" fmla="*/ 452132 h 464658"/>
              <a:gd name="connsiteX12" fmla="*/ 526093 w 588723"/>
              <a:gd name="connsiteY12" fmla="*/ 464658 h 464658"/>
              <a:gd name="connsiteX13" fmla="*/ 450937 w 588723"/>
              <a:gd name="connsiteY13" fmla="*/ 427080 h 464658"/>
              <a:gd name="connsiteX14" fmla="*/ 413359 w 588723"/>
              <a:gd name="connsiteY14" fmla="*/ 414554 h 464658"/>
              <a:gd name="connsiteX15" fmla="*/ 338203 w 588723"/>
              <a:gd name="connsiteY15" fmla="*/ 339398 h 464658"/>
              <a:gd name="connsiteX16" fmla="*/ 300625 w 588723"/>
              <a:gd name="connsiteY16" fmla="*/ 301820 h 464658"/>
              <a:gd name="connsiteX17" fmla="*/ 125260 w 588723"/>
              <a:gd name="connsiteY17" fmla="*/ 251716 h 46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8723" h="464658">
                <a:moveTo>
                  <a:pt x="0" y="13721"/>
                </a:moveTo>
                <a:cubicBezTo>
                  <a:pt x="12526" y="9546"/>
                  <a:pt x="24429" y="0"/>
                  <a:pt x="37578" y="1195"/>
                </a:cubicBezTo>
                <a:cubicBezTo>
                  <a:pt x="131710" y="9752"/>
                  <a:pt x="120110" y="22251"/>
                  <a:pt x="187890" y="51299"/>
                </a:cubicBezTo>
                <a:cubicBezTo>
                  <a:pt x="258156" y="81413"/>
                  <a:pt x="192485" y="41398"/>
                  <a:pt x="275573" y="88877"/>
                </a:cubicBezTo>
                <a:cubicBezTo>
                  <a:pt x="288644" y="96346"/>
                  <a:pt x="299394" y="107815"/>
                  <a:pt x="313151" y="113929"/>
                </a:cubicBezTo>
                <a:cubicBezTo>
                  <a:pt x="337282" y="124654"/>
                  <a:pt x="388307" y="138981"/>
                  <a:pt x="388307" y="138981"/>
                </a:cubicBezTo>
                <a:cubicBezTo>
                  <a:pt x="457203" y="207879"/>
                  <a:pt x="355735" y="115001"/>
                  <a:pt x="463463" y="176560"/>
                </a:cubicBezTo>
                <a:cubicBezTo>
                  <a:pt x="478843" y="185349"/>
                  <a:pt x="490165" y="200155"/>
                  <a:pt x="501041" y="214138"/>
                </a:cubicBezTo>
                <a:cubicBezTo>
                  <a:pt x="519526" y="237904"/>
                  <a:pt x="534444" y="264242"/>
                  <a:pt x="551145" y="289294"/>
                </a:cubicBezTo>
                <a:cubicBezTo>
                  <a:pt x="559496" y="301820"/>
                  <a:pt x="571436" y="312590"/>
                  <a:pt x="576197" y="326872"/>
                </a:cubicBezTo>
                <a:lnTo>
                  <a:pt x="588723" y="364450"/>
                </a:lnTo>
                <a:cubicBezTo>
                  <a:pt x="580372" y="393677"/>
                  <a:pt x="579781" y="426355"/>
                  <a:pt x="563671" y="452132"/>
                </a:cubicBezTo>
                <a:cubicBezTo>
                  <a:pt x="556673" y="463329"/>
                  <a:pt x="539297" y="464658"/>
                  <a:pt x="526093" y="464658"/>
                </a:cubicBezTo>
                <a:cubicBezTo>
                  <a:pt x="494609" y="464658"/>
                  <a:pt x="476269" y="439746"/>
                  <a:pt x="450937" y="427080"/>
                </a:cubicBezTo>
                <a:cubicBezTo>
                  <a:pt x="439127" y="421175"/>
                  <a:pt x="425885" y="418729"/>
                  <a:pt x="413359" y="414554"/>
                </a:cubicBezTo>
                <a:cubicBezTo>
                  <a:pt x="368822" y="325480"/>
                  <a:pt x="416143" y="395069"/>
                  <a:pt x="338203" y="339398"/>
                </a:cubicBezTo>
                <a:cubicBezTo>
                  <a:pt x="323788" y="329102"/>
                  <a:pt x="314608" y="312696"/>
                  <a:pt x="300625" y="301820"/>
                </a:cubicBezTo>
                <a:cubicBezTo>
                  <a:pt x="212383" y="233187"/>
                  <a:pt x="239262" y="251716"/>
                  <a:pt x="125260" y="251716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3200400" y="4038600"/>
            <a:ext cx="762000" cy="1066800"/>
          </a:xfrm>
          <a:custGeom>
            <a:avLst/>
            <a:gdLst>
              <a:gd name="connsiteX0" fmla="*/ 0 w 450936"/>
              <a:gd name="connsiteY0" fmla="*/ 300625 h 663880"/>
              <a:gd name="connsiteX1" fmla="*/ 37578 w 450936"/>
              <a:gd name="connsiteY1" fmla="*/ 275573 h 663880"/>
              <a:gd name="connsiteX2" fmla="*/ 87682 w 450936"/>
              <a:gd name="connsiteY2" fmla="*/ 263047 h 663880"/>
              <a:gd name="connsiteX3" fmla="*/ 137786 w 450936"/>
              <a:gd name="connsiteY3" fmla="*/ 237995 h 663880"/>
              <a:gd name="connsiteX4" fmla="*/ 200416 w 450936"/>
              <a:gd name="connsiteY4" fmla="*/ 137786 h 663880"/>
              <a:gd name="connsiteX5" fmla="*/ 212942 w 450936"/>
              <a:gd name="connsiteY5" fmla="*/ 100208 h 663880"/>
              <a:gd name="connsiteX6" fmla="*/ 300624 w 450936"/>
              <a:gd name="connsiteY6" fmla="*/ 37578 h 663880"/>
              <a:gd name="connsiteX7" fmla="*/ 338202 w 450936"/>
              <a:gd name="connsiteY7" fmla="*/ 0 h 663880"/>
              <a:gd name="connsiteX8" fmla="*/ 400832 w 450936"/>
              <a:gd name="connsiteY8" fmla="*/ 12526 h 663880"/>
              <a:gd name="connsiteX9" fmla="*/ 450936 w 450936"/>
              <a:gd name="connsiteY9" fmla="*/ 87682 h 663880"/>
              <a:gd name="connsiteX10" fmla="*/ 425884 w 450936"/>
              <a:gd name="connsiteY10" fmla="*/ 187891 h 663880"/>
              <a:gd name="connsiteX11" fmla="*/ 325676 w 450936"/>
              <a:gd name="connsiteY11" fmla="*/ 300625 h 663880"/>
              <a:gd name="connsiteX12" fmla="*/ 313150 w 450936"/>
              <a:gd name="connsiteY12" fmla="*/ 338203 h 663880"/>
              <a:gd name="connsiteX13" fmla="*/ 250520 w 450936"/>
              <a:gd name="connsiteY13" fmla="*/ 425885 h 663880"/>
              <a:gd name="connsiteX14" fmla="*/ 237994 w 450936"/>
              <a:gd name="connsiteY14" fmla="*/ 488515 h 663880"/>
              <a:gd name="connsiteX15" fmla="*/ 200416 w 450936"/>
              <a:gd name="connsiteY15" fmla="*/ 613776 h 663880"/>
              <a:gd name="connsiteX16" fmla="*/ 162838 w 450936"/>
              <a:gd name="connsiteY16" fmla="*/ 638828 h 663880"/>
              <a:gd name="connsiteX17" fmla="*/ 112734 w 450936"/>
              <a:gd name="connsiteY17" fmla="*/ 663880 h 6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50936" h="663880">
                <a:moveTo>
                  <a:pt x="0" y="300625"/>
                </a:moveTo>
                <a:cubicBezTo>
                  <a:pt x="12526" y="292274"/>
                  <a:pt x="23741" y="281503"/>
                  <a:pt x="37578" y="275573"/>
                </a:cubicBezTo>
                <a:cubicBezTo>
                  <a:pt x="53401" y="268792"/>
                  <a:pt x="71563" y="269092"/>
                  <a:pt x="87682" y="263047"/>
                </a:cubicBezTo>
                <a:cubicBezTo>
                  <a:pt x="105166" y="256491"/>
                  <a:pt x="121085" y="246346"/>
                  <a:pt x="137786" y="237995"/>
                </a:cubicBezTo>
                <a:cubicBezTo>
                  <a:pt x="173753" y="190039"/>
                  <a:pt x="177490" y="191281"/>
                  <a:pt x="200416" y="137786"/>
                </a:cubicBezTo>
                <a:cubicBezTo>
                  <a:pt x="205617" y="125650"/>
                  <a:pt x="204489" y="110351"/>
                  <a:pt x="212942" y="100208"/>
                </a:cubicBezTo>
                <a:cubicBezTo>
                  <a:pt x="233454" y="75594"/>
                  <a:pt x="275699" y="58348"/>
                  <a:pt x="300624" y="37578"/>
                </a:cubicBezTo>
                <a:cubicBezTo>
                  <a:pt x="314233" y="26237"/>
                  <a:pt x="325676" y="12526"/>
                  <a:pt x="338202" y="0"/>
                </a:cubicBezTo>
                <a:cubicBezTo>
                  <a:pt x="359079" y="4175"/>
                  <a:pt x="381790" y="3005"/>
                  <a:pt x="400832" y="12526"/>
                </a:cubicBezTo>
                <a:cubicBezTo>
                  <a:pt x="438363" y="31292"/>
                  <a:pt x="439802" y="54279"/>
                  <a:pt x="450936" y="87682"/>
                </a:cubicBezTo>
                <a:cubicBezTo>
                  <a:pt x="442585" y="121085"/>
                  <a:pt x="439447" y="156244"/>
                  <a:pt x="425884" y="187891"/>
                </a:cubicBezTo>
                <a:cubicBezTo>
                  <a:pt x="396665" y="256068"/>
                  <a:pt x="377356" y="261865"/>
                  <a:pt x="325676" y="300625"/>
                </a:cubicBezTo>
                <a:cubicBezTo>
                  <a:pt x="321501" y="313151"/>
                  <a:pt x="319055" y="326393"/>
                  <a:pt x="313150" y="338203"/>
                </a:cubicBezTo>
                <a:cubicBezTo>
                  <a:pt x="303992" y="356519"/>
                  <a:pt x="259031" y="414537"/>
                  <a:pt x="250520" y="425885"/>
                </a:cubicBezTo>
                <a:cubicBezTo>
                  <a:pt x="246345" y="446762"/>
                  <a:pt x="241802" y="467568"/>
                  <a:pt x="237994" y="488515"/>
                </a:cubicBezTo>
                <a:cubicBezTo>
                  <a:pt x="229798" y="533591"/>
                  <a:pt x="231385" y="576613"/>
                  <a:pt x="200416" y="613776"/>
                </a:cubicBezTo>
                <a:cubicBezTo>
                  <a:pt x="190778" y="625341"/>
                  <a:pt x="175909" y="631359"/>
                  <a:pt x="162838" y="638828"/>
                </a:cubicBezTo>
                <a:cubicBezTo>
                  <a:pt x="146626" y="648092"/>
                  <a:pt x="112734" y="663880"/>
                  <a:pt x="112734" y="663880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810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বলোতো নিচের চিত্রে অ্যামিবাগুলোতে  কোন কোন ধরনের খাদ্যগ্রহন পদ্ধতি দেখা যাচ্ছে ?এদের মধ্যে পার্থক্য কর?  </a:t>
            </a:r>
            <a:endParaRPr lang="en-US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60198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সারকামভ্যালেশন </a:t>
            </a:r>
            <a:endParaRPr lang="en-US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0" y="6172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পিনোসাইটোসিস </a:t>
            </a:r>
            <a:endParaRPr lang="en-US" sz="2800" b="1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0996 C 0.00573 -0.00996 0.00764 -0.00278 0.00764 0.00625 C 0.00764 0.01574 0.00573 0.02338 0.00347 0.02338 C 0.00104 0.02338 -0.00069 0.01574 -0.00069 0.00625 C -0.00069 -0.00278 0.00104 -0.00996 0.00347 -0.00996 Z " pathEditMode="relative" rAng="0" ptsTypes="fffff">
                                      <p:cBhvr>
                                        <p:cTn id="12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191</Words>
  <Application>Microsoft Office PowerPoint</Application>
  <PresentationFormat>On-screen Show (4:3)</PresentationFormat>
  <Paragraphs>47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AFROZA</cp:lastModifiedBy>
  <cp:revision>69</cp:revision>
  <dcterms:created xsi:type="dcterms:W3CDTF">2006-08-16T00:00:00Z</dcterms:created>
  <dcterms:modified xsi:type="dcterms:W3CDTF">2013-07-28T03:56:15Z</dcterms:modified>
</cp:coreProperties>
</file>