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E1E27-8A6C-470C-A1B0-E6859BEF3322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88A98-927F-4B73-BA4D-5A8A3A18B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3130-C169-41D5-9A8E-154802DA2A89}" type="datetimeFigureOut">
              <a:rPr lang="en-US" smtClean="0"/>
              <a:pPr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F5B80-BC8E-4DF4-A5EE-D0795A080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447800"/>
            <a:ext cx="6400800" cy="3124200"/>
          </a:xfrm>
        </p:spPr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মোঃ আব্দুল মতিন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সিনিয়র শিক্ষক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ছিলনিয়া ইউনিয়ন উচ্চ বিদ্যালয়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সেনবাগ , নোয়াখালী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বাড়ির কাজ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কি ভাবে দুষন প্রতিরোধ ও পরিবেশ সংরক্ষন করা যায় বর্ননা কর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ধন্যবাদ</a:t>
            </a:r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5" name="Content Placeholder 4" descr="imagesCAYRR2L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371600"/>
            <a:ext cx="6096000" cy="5105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প্রাকৃতিক পরিবেশ </a:t>
            </a:r>
            <a:endParaRPr lang="en-US" dirty="0"/>
          </a:p>
        </p:txBody>
      </p:sp>
      <p:pic>
        <p:nvPicPr>
          <p:cNvPr id="7" name="Content Placeholder 6" descr="imagesCA13P66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1981200"/>
            <a:ext cx="3810000" cy="4267200"/>
          </a:xfrm>
        </p:spPr>
      </p:pic>
      <p:pic>
        <p:nvPicPr>
          <p:cNvPr id="8" name="Content Placeholder 7" descr="imagesCA6UPU3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53000" y="2133600"/>
            <a:ext cx="3886200" cy="4267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6477000" cy="41910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সপ্তম শ্রেনী 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বিষয়ঃ- সাধারন বিজ্ঞান 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ত্রয়োদশ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অধ্যায় 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প্রাকৃতিক পরিবেশ ও দুষন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পরিবেশ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দুষন ব্যখ্যা করতে পারবে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পরিবেশের দুষন প্রভাব ব্যাখ্যা করতে পারবে </a:t>
            </a: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পরিবেশ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দুষন প্রতিরোধ উপায় বর্ননা করতে পারবে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শিখনফল</a:t>
            </a:r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1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95400" y="2286000"/>
            <a:ext cx="3632994" cy="3505200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715000" y="1524000"/>
            <a:ext cx="4041775" cy="639762"/>
          </a:xfrm>
        </p:spPr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বায়ু দুষন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9" name="Content Placeholder 8" descr="14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432425" y="2438400"/>
            <a:ext cx="3406775" cy="3657600"/>
          </a:xfrm>
        </p:spPr>
      </p:pic>
      <p:sp>
        <p:nvSpPr>
          <p:cNvPr id="10" name="TextBox 9"/>
          <p:cNvSpPr txBox="1"/>
          <p:nvPr/>
        </p:nvSpPr>
        <p:spPr>
          <a:xfrm>
            <a:off x="1752600" y="1676400"/>
            <a:ext cx="1975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বায়ু দুষন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752600"/>
            <a:ext cx="3886200" cy="4343400"/>
          </a:xfrm>
        </p:spPr>
      </p:pic>
      <p:pic>
        <p:nvPicPr>
          <p:cNvPr id="8" name="Content Placeholder 7" descr="index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29201" y="1600200"/>
            <a:ext cx="3810000" cy="4495799"/>
          </a:xfrm>
        </p:spPr>
      </p:pic>
      <p:sp>
        <p:nvSpPr>
          <p:cNvPr id="9" name="TextBox 8"/>
          <p:cNvSpPr txBox="1"/>
          <p:nvPr/>
        </p:nvSpPr>
        <p:spPr>
          <a:xfrm>
            <a:off x="3886200" y="990600"/>
            <a:ext cx="2249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দুষন যুক্ত পরিবেশ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পানি ও বায়ু দুষন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9" name="Content Placeholder 8" descr="16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2362200"/>
            <a:ext cx="4572000" cy="3733800"/>
          </a:xfrm>
        </p:spPr>
      </p:pic>
      <p:pic>
        <p:nvPicPr>
          <p:cNvPr id="10" name="Content Placeholder 9" descr="15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76800" y="2362200"/>
            <a:ext cx="4038600" cy="3810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দলীয় কাজ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পরিবেশের উপাদান গুলি কি কি 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উপাদান গুলি দুষনের কারন গুলি কি কি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মুল্যায়ন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১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মাটি  কি ভাবে দুষিত হয়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২ পানি কি ভাবে দুষিত হয়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৩ বায়ু কি ভাব দুষিত হয়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103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প্রাকৃতিক পরিবেশ </vt:lpstr>
      <vt:lpstr>Slide 3</vt:lpstr>
      <vt:lpstr>শিখনফল </vt:lpstr>
      <vt:lpstr>Slide 5</vt:lpstr>
      <vt:lpstr>Slide 6</vt:lpstr>
      <vt:lpstr>পানি ও বায়ু দুষন </vt:lpstr>
      <vt:lpstr>দলীয় কাজ </vt:lpstr>
      <vt:lpstr>মুল্যায়ন </vt:lpstr>
      <vt:lpstr>বাড়ির কাজ </vt:lpstr>
      <vt:lpstr>ধন্যবাদ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bctc</dc:creator>
  <cp:lastModifiedBy>bctc</cp:lastModifiedBy>
  <cp:revision>31</cp:revision>
  <dcterms:created xsi:type="dcterms:W3CDTF">2013-07-17T17:15:21Z</dcterms:created>
  <dcterms:modified xsi:type="dcterms:W3CDTF">2013-07-24T20:10:45Z</dcterms:modified>
</cp:coreProperties>
</file>