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36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2C82DD-0E5E-4F04-BC7E-5CA0BB3A4E07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03564-C3FF-4EC7-9E5E-E8599967C0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549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03564-C3FF-4EC7-9E5E-E8599967C01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33400" y="304800"/>
            <a:ext cx="7848600" cy="38862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533400" y="4648200"/>
            <a:ext cx="7848600" cy="2057400"/>
            <a:chOff x="304800" y="4648200"/>
            <a:chExt cx="7848600" cy="2057400"/>
          </a:xfrm>
        </p:grpSpPr>
        <p:sp>
          <p:nvSpPr>
            <p:cNvPr id="3" name="Rounded Rectangle 2"/>
            <p:cNvSpPr/>
            <p:nvPr/>
          </p:nvSpPr>
          <p:spPr>
            <a:xfrm>
              <a:off x="304800" y="4648200"/>
              <a:ext cx="7848600" cy="2057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57200" y="4724400"/>
              <a:ext cx="7467600" cy="1862048"/>
            </a:xfrm>
            <a:prstGeom prst="rect">
              <a:avLst/>
            </a:prstGeom>
            <a:blipFill>
              <a:blip r:embed="rId3"/>
              <a:stretch>
                <a:fillRect/>
              </a:stretch>
            </a:blip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500" dirty="0" smtClean="0"/>
                <a:t>WELCOME</a:t>
              </a:r>
              <a:endParaRPr lang="en-US" sz="115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752600" y="304800"/>
            <a:ext cx="5943600" cy="1371600"/>
            <a:chOff x="1752600" y="533400"/>
            <a:chExt cx="5943600" cy="1447800"/>
          </a:xfrm>
        </p:grpSpPr>
        <p:sp>
          <p:nvSpPr>
            <p:cNvPr id="2" name="Oval 1"/>
            <p:cNvSpPr/>
            <p:nvPr/>
          </p:nvSpPr>
          <p:spPr>
            <a:xfrm>
              <a:off x="1752600" y="609600"/>
              <a:ext cx="5943600" cy="1371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895600" y="533400"/>
              <a:ext cx="3505200" cy="1396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 smtClean="0"/>
                <a:t>Thanks</a:t>
              </a:r>
              <a:endParaRPr lang="en-US" sz="80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762000" y="533400"/>
            <a:ext cx="7467600" cy="1066800"/>
            <a:chOff x="685800" y="838200"/>
            <a:chExt cx="6128265" cy="1066800"/>
          </a:xfrm>
        </p:grpSpPr>
        <p:sp>
          <p:nvSpPr>
            <p:cNvPr id="3" name="Rectangle 2"/>
            <p:cNvSpPr/>
            <p:nvPr/>
          </p:nvSpPr>
          <p:spPr>
            <a:xfrm>
              <a:off x="685800" y="838200"/>
              <a:ext cx="6128265" cy="10668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838200" y="914400"/>
              <a:ext cx="5867400" cy="923330"/>
            </a:xfrm>
            <a:prstGeom prst="rect">
              <a:avLst/>
            </a:prstGeom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r>
                <a:rPr lang="en-US" sz="5400" b="1" u="sng" dirty="0" smtClean="0">
                  <a:solidFill>
                    <a:schemeClr val="accent1">
                      <a:lumMod val="50000"/>
                    </a:schemeClr>
                  </a:solidFill>
                </a:rPr>
                <a:t>Teacher Introduction : 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0" y="1981200"/>
            <a:ext cx="9144000" cy="4572000"/>
            <a:chOff x="228600" y="2514600"/>
            <a:chExt cx="5181600" cy="2971800"/>
          </a:xfrm>
        </p:grpSpPr>
        <p:sp>
          <p:nvSpPr>
            <p:cNvPr id="6" name="Flowchart: Alternate Process 5"/>
            <p:cNvSpPr/>
            <p:nvPr/>
          </p:nvSpPr>
          <p:spPr>
            <a:xfrm>
              <a:off x="228600" y="2514600"/>
              <a:ext cx="5181600" cy="2971800"/>
            </a:xfrm>
            <a:prstGeom prst="flowChartAlternateProcess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14961" y="2646301"/>
              <a:ext cx="5008879" cy="2700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400" b="1" dirty="0" smtClean="0">
                  <a:solidFill>
                    <a:srgbClr val="4436F4"/>
                  </a:solidFill>
                </a:rPr>
                <a:t>Ramesh </a:t>
              </a:r>
              <a:r>
                <a:rPr lang="en-US" sz="4400" b="1" dirty="0" err="1" smtClean="0">
                  <a:solidFill>
                    <a:srgbClr val="4436F4"/>
                  </a:solidFill>
                </a:rPr>
                <a:t>chandra</a:t>
              </a:r>
              <a:r>
                <a:rPr lang="en-US" sz="4400" b="1" dirty="0" smtClean="0">
                  <a:solidFill>
                    <a:srgbClr val="4436F4"/>
                  </a:solidFill>
                </a:rPr>
                <a:t> </a:t>
              </a:r>
              <a:r>
                <a:rPr lang="en-US" sz="4400" b="1" dirty="0" err="1" smtClean="0">
                  <a:solidFill>
                    <a:srgbClr val="4436F4"/>
                  </a:solidFill>
                </a:rPr>
                <a:t>paul</a:t>
              </a:r>
              <a:endParaRPr lang="en-US" sz="4400" b="1" dirty="0" smtClean="0">
                <a:solidFill>
                  <a:srgbClr val="4436F4"/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sz="4400" b="1" dirty="0" smtClean="0">
                  <a:solidFill>
                    <a:srgbClr val="4436F4"/>
                  </a:solidFill>
                </a:rPr>
                <a:t>Asst. Head master</a:t>
              </a:r>
            </a:p>
            <a:p>
              <a:pPr algn="ctr">
                <a:lnSpc>
                  <a:spcPct val="150000"/>
                </a:lnSpc>
              </a:pPr>
              <a:r>
                <a:rPr lang="en-US" sz="4400" b="1" dirty="0" err="1" smtClean="0">
                  <a:solidFill>
                    <a:srgbClr val="4436F4"/>
                  </a:solidFill>
                </a:rPr>
                <a:t>Ataikula</a:t>
              </a:r>
              <a:r>
                <a:rPr lang="en-US" sz="4400" b="1" dirty="0" smtClean="0">
                  <a:solidFill>
                    <a:srgbClr val="4436F4"/>
                  </a:solidFill>
                </a:rPr>
                <a:t> J.K. High School</a:t>
              </a:r>
            </a:p>
            <a:p>
              <a:pPr algn="ctr">
                <a:lnSpc>
                  <a:spcPct val="150000"/>
                </a:lnSpc>
              </a:pPr>
              <a:r>
                <a:rPr lang="en-US" sz="4400" b="1" dirty="0" err="1" smtClean="0">
                  <a:solidFill>
                    <a:srgbClr val="4436F4"/>
                  </a:solidFill>
                </a:rPr>
                <a:t>Kashimpur</a:t>
              </a:r>
              <a:r>
                <a:rPr lang="en-US" sz="4400" b="1" dirty="0" smtClean="0">
                  <a:solidFill>
                    <a:srgbClr val="4436F4"/>
                  </a:solidFill>
                </a:rPr>
                <a:t>, </a:t>
              </a:r>
              <a:r>
                <a:rPr lang="en-US" sz="4400" b="1" dirty="0" err="1" smtClean="0">
                  <a:solidFill>
                    <a:srgbClr val="4436F4"/>
                  </a:solidFill>
                </a:rPr>
                <a:t>Ranigar</a:t>
              </a:r>
              <a:r>
                <a:rPr lang="en-US" sz="4400" b="1" dirty="0" smtClean="0">
                  <a:solidFill>
                    <a:srgbClr val="4436F4"/>
                  </a:solidFill>
                </a:rPr>
                <a:t>, </a:t>
              </a:r>
              <a:r>
                <a:rPr lang="en-US" sz="4400" b="1" dirty="0" err="1" smtClean="0">
                  <a:solidFill>
                    <a:srgbClr val="4436F4"/>
                  </a:solidFill>
                </a:rPr>
                <a:t>Naogaon</a:t>
              </a:r>
              <a:r>
                <a:rPr lang="en-US" sz="4400" b="1" dirty="0" smtClean="0">
                  <a:solidFill>
                    <a:srgbClr val="4436F4"/>
                  </a:solidFill>
                </a:rPr>
                <a:t>.</a:t>
              </a:r>
              <a:endParaRPr lang="en-US" sz="4400" b="1" dirty="0">
                <a:solidFill>
                  <a:srgbClr val="4436F4"/>
                </a:solidFill>
              </a:endParaRPr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15199" y="2590800"/>
            <a:ext cx="1600200" cy="19766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8229600" cy="1292662"/>
          </a:xfrm>
          <a:prstGeom prst="rect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sz="6000" b="1" u="sng" dirty="0" smtClean="0">
                <a:latin typeface="Arial Black" pitchFamily="34" charset="0"/>
              </a:rPr>
              <a:t>Class Introduction</a:t>
            </a:r>
          </a:p>
          <a:p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-114300" y="1893163"/>
            <a:ext cx="8915400" cy="5106115"/>
            <a:chOff x="76200" y="1752600"/>
            <a:chExt cx="8915400" cy="5106115"/>
          </a:xfrm>
        </p:grpSpPr>
        <p:sp>
          <p:nvSpPr>
            <p:cNvPr id="4" name="Round Same Side Corner Rectangle 3"/>
            <p:cNvSpPr/>
            <p:nvPr/>
          </p:nvSpPr>
          <p:spPr>
            <a:xfrm>
              <a:off x="76200" y="1752600"/>
              <a:ext cx="8915400" cy="4953000"/>
            </a:xfrm>
            <a:prstGeom prst="round2Same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57200" y="2057401"/>
              <a:ext cx="7924800" cy="48013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4000" dirty="0" smtClean="0">
                  <a:solidFill>
                    <a:schemeClr val="accent2">
                      <a:lumMod val="50000"/>
                    </a:schemeClr>
                  </a:solidFill>
                  <a:latin typeface="Arial Black" pitchFamily="34" charset="0"/>
                </a:rPr>
                <a:t>Class : Seven</a:t>
              </a:r>
            </a:p>
            <a:p>
              <a:pPr>
                <a:lnSpc>
                  <a:spcPct val="150000"/>
                </a:lnSpc>
              </a:pPr>
              <a:r>
                <a:rPr lang="en-US" sz="3200" dirty="0" smtClean="0">
                  <a:solidFill>
                    <a:schemeClr val="accent5">
                      <a:lumMod val="50000"/>
                    </a:schemeClr>
                  </a:solidFill>
                  <a:latin typeface="Arial Black" pitchFamily="34" charset="0"/>
                </a:rPr>
                <a:t>subject : English Second Paper</a:t>
              </a:r>
              <a:endParaRPr lang="en-US" sz="32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3200" dirty="0" smtClean="0">
                  <a:solidFill>
                    <a:schemeClr val="accent6">
                      <a:lumMod val="50000"/>
                    </a:schemeClr>
                  </a:solidFill>
                  <a:latin typeface="Arial Black" pitchFamily="34" charset="0"/>
                </a:rPr>
                <a:t>Total Students : 60</a:t>
              </a:r>
            </a:p>
            <a:p>
              <a:pPr>
                <a:lnSpc>
                  <a:spcPct val="150000"/>
                </a:lnSpc>
              </a:pPr>
              <a:r>
                <a:rPr lang="en-US" sz="3200" dirty="0" smtClean="0">
                  <a:solidFill>
                    <a:schemeClr val="accent5">
                      <a:lumMod val="50000"/>
                    </a:schemeClr>
                  </a:solidFill>
                  <a:latin typeface="Arial Black" pitchFamily="34" charset="0"/>
                </a:rPr>
                <a:t>Period : 4th</a:t>
              </a:r>
            </a:p>
            <a:p>
              <a:pPr>
                <a:lnSpc>
                  <a:spcPct val="150000"/>
                </a:lnSpc>
              </a:pPr>
              <a:r>
                <a:rPr lang="en-US" sz="3200" dirty="0" smtClean="0">
                  <a:solidFill>
                    <a:srgbClr val="FF0000"/>
                  </a:solidFill>
                  <a:latin typeface="Arial Black" pitchFamily="34" charset="0"/>
                </a:rPr>
                <a:t>Time : 45 minutes</a:t>
              </a:r>
            </a:p>
            <a:p>
              <a:pPr>
                <a:lnSpc>
                  <a:spcPct val="150000"/>
                </a:lnSpc>
              </a:pPr>
              <a:r>
                <a:rPr lang="en-US" sz="2400" dirty="0" smtClean="0">
                  <a:solidFill>
                    <a:schemeClr val="accent1"/>
                  </a:solidFill>
                  <a:latin typeface="Arial Black" pitchFamily="34" charset="0"/>
                </a:rPr>
                <a:t>Date : 06-02-2013</a:t>
              </a:r>
              <a:endParaRPr lang="en-US" sz="2400" dirty="0" smtClean="0">
                <a:latin typeface="Arial Black" pitchFamily="34" charset="0"/>
              </a:endParaRPr>
            </a:p>
            <a:p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762000"/>
            <a:ext cx="8610600" cy="1384995"/>
          </a:xfrm>
          <a:prstGeom prst="rect">
            <a:avLst/>
          </a:prstGeom>
          <a:gradFill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6600" b="1" u="sng" dirty="0" smtClean="0">
                <a:solidFill>
                  <a:srgbClr val="3333FF"/>
                </a:solidFill>
              </a:rPr>
              <a:t>Objectives :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2667000"/>
            <a:ext cx="8534400" cy="646331"/>
          </a:xfrm>
          <a:prstGeom prst="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1. </a:t>
            </a:r>
            <a:r>
              <a:rPr lang="en-US" sz="3600" b="1" dirty="0" smtClean="0"/>
              <a:t>Students’ will be able to tell vocabulary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3810000"/>
            <a:ext cx="8534400" cy="646331"/>
          </a:xfrm>
          <a:prstGeom prst="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2. </a:t>
            </a:r>
            <a:r>
              <a:rPr lang="en-US" sz="3600" b="1" dirty="0" smtClean="0"/>
              <a:t>They will be able to read the composition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4876800"/>
            <a:ext cx="8534400" cy="584775"/>
          </a:xfrm>
          <a:prstGeom prst="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3. </a:t>
            </a:r>
            <a:r>
              <a:rPr lang="en-US" sz="3200" b="1" dirty="0" smtClean="0"/>
              <a:t>They can tell about revel poet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838200" y="533400"/>
            <a:ext cx="7772400" cy="1066800"/>
            <a:chOff x="838200" y="533400"/>
            <a:chExt cx="7772400" cy="1066800"/>
          </a:xfrm>
        </p:grpSpPr>
        <p:sp>
          <p:nvSpPr>
            <p:cNvPr id="2" name="Rounded Rectangle 1"/>
            <p:cNvSpPr/>
            <p:nvPr/>
          </p:nvSpPr>
          <p:spPr>
            <a:xfrm>
              <a:off x="838200" y="533400"/>
              <a:ext cx="7772400" cy="1066800"/>
            </a:xfrm>
            <a:prstGeom prst="roundRect">
              <a:avLst/>
            </a:prstGeom>
            <a:gradFill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914400" y="762000"/>
              <a:ext cx="7696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u="sng" dirty="0" smtClean="0"/>
                <a:t>Look at the image and think about it.</a:t>
              </a:r>
              <a:endParaRPr lang="en-US" sz="3200" b="1" u="sng" dirty="0"/>
            </a:p>
          </p:txBody>
        </p:sp>
      </p:grpSp>
      <p:sp>
        <p:nvSpPr>
          <p:cNvPr id="5" name="Rectangle 4"/>
          <p:cNvSpPr/>
          <p:nvPr/>
        </p:nvSpPr>
        <p:spPr>
          <a:xfrm>
            <a:off x="3352800" y="1981200"/>
            <a:ext cx="3048000" cy="3200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352800" y="3200400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</a:rPr>
              <a:t>Kazi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Nazrul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islam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2971800"/>
            <a:ext cx="2895600" cy="1200329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Born:  </a:t>
            </a:r>
          </a:p>
          <a:p>
            <a:r>
              <a:rPr lang="en-US" sz="2400" b="1" dirty="0" err="1" smtClean="0"/>
              <a:t>Bengla</a:t>
            </a:r>
            <a:r>
              <a:rPr lang="en-US" sz="2400" b="1" dirty="0" smtClean="0"/>
              <a:t>- </a:t>
            </a:r>
          </a:p>
          <a:p>
            <a:r>
              <a:rPr lang="en-US" sz="2400" b="1" dirty="0" smtClean="0"/>
              <a:t>11 </a:t>
            </a:r>
            <a:r>
              <a:rPr lang="en-US" sz="2400" b="1" dirty="0" err="1" smtClean="0"/>
              <a:t>Jaiastha</a:t>
            </a:r>
            <a:r>
              <a:rPr lang="en-US" sz="2400" b="1" dirty="0" smtClean="0"/>
              <a:t>- 1306 B.S 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061648" y="6096000"/>
            <a:ext cx="3657600" cy="461665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Died on: 12 </a:t>
            </a:r>
            <a:r>
              <a:rPr lang="en-US" sz="2400" b="1" dirty="0" err="1" smtClean="0">
                <a:solidFill>
                  <a:schemeClr val="bg1"/>
                </a:solidFill>
              </a:rPr>
              <a:t>Bhadrha</a:t>
            </a:r>
            <a:r>
              <a:rPr lang="en-US" sz="2400" b="1" dirty="0" smtClean="0">
                <a:solidFill>
                  <a:schemeClr val="bg1"/>
                </a:solidFill>
              </a:rPr>
              <a:t>- 1383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05600" y="2133600"/>
            <a:ext cx="2209800" cy="3385542"/>
          </a:xfrm>
          <a:prstGeom prst="rect">
            <a:avLst/>
          </a:prstGeom>
          <a:gradFill>
            <a:gsLst>
              <a:gs pos="0">
                <a:srgbClr val="FBE4AE"/>
              </a:gs>
              <a:gs pos="13000">
                <a:srgbClr val="BD922A"/>
              </a:gs>
              <a:gs pos="21001">
                <a:srgbClr val="BD922A"/>
              </a:gs>
              <a:gs pos="63000">
                <a:srgbClr val="FBE4AE"/>
              </a:gs>
              <a:gs pos="67000">
                <a:srgbClr val="BD922A"/>
              </a:gs>
              <a:gs pos="69000">
                <a:srgbClr val="835E17"/>
              </a:gs>
              <a:gs pos="82001">
                <a:srgbClr val="A28949"/>
              </a:gs>
              <a:gs pos="100000">
                <a:srgbClr val="FAE3B7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Writings : Poems - Agni </a:t>
            </a:r>
            <a:r>
              <a:rPr lang="en-US" sz="2800" b="1" dirty="0" err="1" smtClean="0"/>
              <a:t>Bina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Bisher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Banshi</a:t>
            </a:r>
            <a:r>
              <a:rPr lang="en-US" sz="2800" b="1" dirty="0" smtClean="0"/>
              <a:t>,  </a:t>
            </a:r>
            <a:r>
              <a:rPr lang="en-US" sz="2800" b="1" dirty="0" err="1" smtClean="0"/>
              <a:t>Sargohara</a:t>
            </a:r>
            <a:r>
              <a:rPr lang="en-US" sz="2800" b="1" dirty="0" smtClean="0"/>
              <a:t> , </a:t>
            </a:r>
            <a:r>
              <a:rPr lang="en-US" sz="2800" b="1" dirty="0" err="1" smtClean="0"/>
              <a:t>sindhu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Hillole</a:t>
            </a:r>
            <a:r>
              <a:rPr lang="en-US" sz="2800" b="1" dirty="0" smtClean="0"/>
              <a:t> etc.</a:t>
            </a:r>
          </a:p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298" y="1981200"/>
            <a:ext cx="3162300" cy="33147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764506" y="5287939"/>
            <a:ext cx="2286001" cy="738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Kazi</a:t>
            </a:r>
            <a:r>
              <a:rPr lang="en-US" sz="2400" dirty="0" smtClean="0"/>
              <a:t> </a:t>
            </a:r>
            <a:r>
              <a:rPr lang="en-US" sz="2400" dirty="0" err="1" smtClean="0"/>
              <a:t>Nazrul</a:t>
            </a:r>
            <a:r>
              <a:rPr lang="en-US" sz="2400" dirty="0" smtClean="0"/>
              <a:t> Islam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04800" y="762000"/>
            <a:ext cx="8382000" cy="1676400"/>
            <a:chOff x="533400" y="381000"/>
            <a:chExt cx="8382000" cy="1676400"/>
          </a:xfrm>
        </p:grpSpPr>
        <p:sp>
          <p:nvSpPr>
            <p:cNvPr id="3" name="Oval 2"/>
            <p:cNvSpPr/>
            <p:nvPr/>
          </p:nvSpPr>
          <p:spPr>
            <a:xfrm>
              <a:off x="533400" y="381000"/>
              <a:ext cx="8382000" cy="1676400"/>
            </a:xfrm>
            <a:prstGeom prst="ellipse">
              <a:avLst/>
            </a:prstGeom>
            <a:gradFill>
              <a:gsLst>
                <a:gs pos="0">
                  <a:srgbClr val="3399FF"/>
                </a:gs>
                <a:gs pos="16000">
                  <a:srgbClr val="00CCCC"/>
                </a:gs>
                <a:gs pos="47000">
                  <a:srgbClr val="9999FF"/>
                </a:gs>
                <a:gs pos="60001">
                  <a:srgbClr val="2E6792"/>
                </a:gs>
                <a:gs pos="71001">
                  <a:srgbClr val="3333CC"/>
                </a:gs>
                <a:gs pos="81000">
                  <a:srgbClr val="1170FF"/>
                </a:gs>
                <a:gs pos="100000">
                  <a:srgbClr val="006699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914400" y="762000"/>
              <a:ext cx="76962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b="1" dirty="0" smtClean="0">
                  <a:solidFill>
                    <a:schemeClr val="bg1"/>
                  </a:solidFill>
                </a:rPr>
                <a:t>TITLE DECLARATION</a:t>
              </a:r>
              <a:endParaRPr lang="en-US" sz="66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57200" y="3581400"/>
            <a:ext cx="8153400" cy="2514600"/>
            <a:chOff x="457200" y="2895600"/>
            <a:chExt cx="8153400" cy="2514600"/>
          </a:xfrm>
        </p:grpSpPr>
        <p:sp>
          <p:nvSpPr>
            <p:cNvPr id="7" name="Flowchart: Punched Tape 6"/>
            <p:cNvSpPr/>
            <p:nvPr/>
          </p:nvSpPr>
          <p:spPr>
            <a:xfrm>
              <a:off x="457200" y="2895600"/>
              <a:ext cx="8153400" cy="2514600"/>
            </a:xfrm>
            <a:prstGeom prst="flowChartPunchedTape">
              <a:avLst/>
            </a:prstGeom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914400" y="3810000"/>
              <a:ext cx="7543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 smtClean="0"/>
                <a:t>Composition:  </a:t>
              </a:r>
              <a:r>
                <a:rPr lang="en-US" sz="3200" b="1" dirty="0" smtClean="0"/>
                <a:t>“KAZI NAZRUL  ISLAM” </a:t>
              </a:r>
              <a:endParaRPr lang="en-US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600200"/>
            <a:ext cx="7848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 smtClean="0"/>
              <a:t>Kazi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Nazrul</a:t>
            </a:r>
            <a:r>
              <a:rPr lang="en-US" sz="3600" b="1" dirty="0" smtClean="0"/>
              <a:t> Islam is the National Poet of Bangladesh. He is the unique rebel poet of the undivided </a:t>
            </a:r>
            <a:r>
              <a:rPr lang="en-US" sz="3600" b="1" dirty="0" err="1" smtClean="0"/>
              <a:t>Bangla</a:t>
            </a:r>
            <a:r>
              <a:rPr lang="en-US" sz="3600" b="1" dirty="0" smtClean="0"/>
              <a:t>. He comes of poor family of the village. A center named </a:t>
            </a:r>
            <a:r>
              <a:rPr lang="en-US" sz="3600" b="1" dirty="0" err="1" smtClean="0"/>
              <a:t>Kabi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Bhaban</a:t>
            </a:r>
            <a:r>
              <a:rPr lang="en-US" sz="3600" b="1" dirty="0" smtClean="0"/>
              <a:t> was established for making research. He served as a primary school teacher.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81000" y="0"/>
            <a:ext cx="8273142" cy="2901264"/>
            <a:chOff x="435429" y="603936"/>
            <a:chExt cx="8273142" cy="2901264"/>
          </a:xfrm>
        </p:grpSpPr>
        <p:sp>
          <p:nvSpPr>
            <p:cNvPr id="2" name="Flowchart: Decision 1"/>
            <p:cNvSpPr/>
            <p:nvPr/>
          </p:nvSpPr>
          <p:spPr>
            <a:xfrm>
              <a:off x="435429" y="603936"/>
              <a:ext cx="8273142" cy="2901264"/>
            </a:xfrm>
            <a:prstGeom prst="flowChartDecision">
              <a:avLst/>
            </a:prstGeom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438400" y="1482804"/>
              <a:ext cx="4343400" cy="1107996"/>
            </a:xfrm>
            <a:prstGeom prst="rect">
              <a:avLst/>
            </a:prstGeom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u="sng" dirty="0" smtClean="0"/>
                <a:t>Individual Work</a:t>
              </a:r>
            </a:p>
            <a:p>
              <a:endParaRPr lang="en-US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28600" y="2819400"/>
            <a:ext cx="8534400" cy="707886"/>
          </a:xfrm>
          <a:prstGeom prst="rect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Read the passage carefully</a:t>
            </a:r>
            <a:endParaRPr lang="en-US" sz="4000" b="1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3886200"/>
            <a:ext cx="8458200" cy="1600200"/>
            <a:chOff x="0" y="3886200"/>
            <a:chExt cx="8458200" cy="1600200"/>
          </a:xfrm>
        </p:grpSpPr>
        <p:sp>
          <p:nvSpPr>
            <p:cNvPr id="7" name="Rounded Rectangular Callout 6"/>
            <p:cNvSpPr/>
            <p:nvPr/>
          </p:nvSpPr>
          <p:spPr>
            <a:xfrm>
              <a:off x="0" y="3886200"/>
              <a:ext cx="8458200" cy="1600200"/>
            </a:xfrm>
            <a:prstGeom prst="wedgeRoundRectCallout">
              <a:avLst/>
            </a:prstGeom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286000" y="4114800"/>
              <a:ext cx="4640580" cy="1107996"/>
            </a:xfrm>
            <a:prstGeom prst="rect">
              <a:avLst/>
            </a:prstGeom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r>
                <a:rPr lang="en-US" sz="6600" dirty="0" smtClean="0"/>
                <a:t>Pair work</a:t>
              </a:r>
              <a:endParaRPr lang="en-US" sz="66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04800" y="5867400"/>
            <a:ext cx="8458200" cy="954107"/>
          </a:xfrm>
          <a:prstGeom prst="rect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/>
              <a:t>Discus vocabulary word and meaning them- education, freedom, unique, undivided, poet,  research. singer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533400" y="609600"/>
            <a:ext cx="8077200" cy="1295400"/>
            <a:chOff x="533400" y="609600"/>
            <a:chExt cx="8077200" cy="1295400"/>
          </a:xfrm>
        </p:grpSpPr>
        <p:sp>
          <p:nvSpPr>
            <p:cNvPr id="3" name="Rectangle 2"/>
            <p:cNvSpPr/>
            <p:nvPr/>
          </p:nvSpPr>
          <p:spPr>
            <a:xfrm>
              <a:off x="533400" y="609600"/>
              <a:ext cx="8077200" cy="1295400"/>
            </a:xfrm>
            <a:prstGeom prst="rect">
              <a:avLst/>
            </a:prstGeom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524000" y="685800"/>
              <a:ext cx="62484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 smtClean="0"/>
                <a:t>Evaluation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33400" y="3505200"/>
            <a:ext cx="8229600" cy="1371600"/>
            <a:chOff x="533400" y="3505200"/>
            <a:chExt cx="8229600" cy="1371600"/>
          </a:xfr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grpSpPr>
        <p:sp>
          <p:nvSpPr>
            <p:cNvPr id="5" name="Flowchart: Terminator 4"/>
            <p:cNvSpPr/>
            <p:nvPr/>
          </p:nvSpPr>
          <p:spPr>
            <a:xfrm>
              <a:off x="533400" y="3505200"/>
              <a:ext cx="8229600" cy="1371600"/>
            </a:xfrm>
            <a:prstGeom prst="flowChartTermina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676400" y="3581400"/>
              <a:ext cx="5715000" cy="110799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b="1" dirty="0" smtClean="0"/>
                <a:t>Home Work</a:t>
              </a:r>
              <a:endParaRPr lang="en-US" sz="6600" b="1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838200" y="2057400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33400" y="213360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200" b="1" dirty="0" smtClean="0"/>
              <a:t>Write the name five poems of </a:t>
            </a:r>
            <a:r>
              <a:rPr lang="en-US" sz="3200" b="1" dirty="0" err="1" smtClean="0"/>
              <a:t>Nazrul</a:t>
            </a:r>
            <a:endParaRPr lang="en-US" sz="3200" b="1" dirty="0" smtClean="0"/>
          </a:p>
          <a:p>
            <a:pPr marL="342900" indent="-342900"/>
            <a:r>
              <a:rPr lang="en-US" sz="3200" b="1" dirty="0" smtClean="0"/>
              <a:t>2.   Why  is </a:t>
            </a:r>
            <a:r>
              <a:rPr lang="en-US" sz="3200" b="1" dirty="0" err="1" smtClean="0"/>
              <a:t>Nazrul</a:t>
            </a:r>
            <a:r>
              <a:rPr lang="en-US" sz="3200" b="1" dirty="0" smtClean="0"/>
              <a:t> called rebel poet ?  </a:t>
            </a:r>
            <a:endParaRPr lang="en-US" sz="3200" b="1" dirty="0"/>
          </a:p>
        </p:txBody>
      </p:sp>
      <p:grpSp>
        <p:nvGrpSpPr>
          <p:cNvPr id="21" name="Group 20"/>
          <p:cNvGrpSpPr/>
          <p:nvPr/>
        </p:nvGrpSpPr>
        <p:grpSpPr>
          <a:xfrm>
            <a:off x="533400" y="5257800"/>
            <a:ext cx="8382000" cy="1219200"/>
            <a:chOff x="457200" y="5334000"/>
            <a:chExt cx="8382000" cy="1219200"/>
          </a:xfrm>
        </p:grpSpPr>
        <p:sp>
          <p:nvSpPr>
            <p:cNvPr id="16" name="Rectangle 15"/>
            <p:cNvSpPr/>
            <p:nvPr/>
          </p:nvSpPr>
          <p:spPr>
            <a:xfrm>
              <a:off x="457200" y="5334000"/>
              <a:ext cx="8382000" cy="1219200"/>
            </a:xfrm>
            <a:prstGeom prst="rect">
              <a:avLst/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85800" y="5562600"/>
              <a:ext cx="8077200" cy="523220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/>
                <a:t>Write on short composition about </a:t>
              </a:r>
              <a:r>
                <a:rPr lang="en-US" sz="2800" b="1" dirty="0" err="1" smtClean="0"/>
                <a:t>Kazi</a:t>
              </a:r>
              <a:r>
                <a:rPr lang="en-US" sz="2800" b="1" dirty="0" smtClean="0"/>
                <a:t> </a:t>
              </a:r>
              <a:r>
                <a:rPr lang="en-US" sz="2800" b="1" dirty="0" err="1" smtClean="0"/>
                <a:t>Nazrul</a:t>
              </a:r>
              <a:r>
                <a:rPr lang="en-US" sz="2800" b="1" dirty="0" smtClean="0"/>
                <a:t> Islam</a:t>
              </a:r>
              <a:endParaRPr lang="en-US" sz="28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236</Words>
  <Application>Microsoft Office PowerPoint</Application>
  <PresentationFormat>On-screen Show (4:3)</PresentationFormat>
  <Paragraphs>41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TSS</dc:creator>
  <cp:lastModifiedBy>TSS</cp:lastModifiedBy>
  <cp:revision>100</cp:revision>
  <dcterms:created xsi:type="dcterms:W3CDTF">2006-08-16T00:00:00Z</dcterms:created>
  <dcterms:modified xsi:type="dcterms:W3CDTF">2013-07-09T15:37:17Z</dcterms:modified>
</cp:coreProperties>
</file>