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4" r:id="rId2"/>
    <p:sldMasterId id="2147483756" r:id="rId3"/>
  </p:sldMasterIdLst>
  <p:sldIdLst>
    <p:sldId id="256" r:id="rId4"/>
    <p:sldId id="257" r:id="rId5"/>
    <p:sldId id="258" r:id="rId6"/>
    <p:sldId id="259" r:id="rId7"/>
    <p:sldId id="260" r:id="rId8"/>
    <p:sldId id="276" r:id="rId9"/>
    <p:sldId id="278" r:id="rId10"/>
    <p:sldId id="267" r:id="rId11"/>
    <p:sldId id="268" r:id="rId12"/>
    <p:sldId id="269" r:id="rId13"/>
    <p:sldId id="270" r:id="rId14"/>
    <p:sldId id="271" r:id="rId15"/>
    <p:sldId id="264" r:id="rId16"/>
    <p:sldId id="272" r:id="rId17"/>
    <p:sldId id="261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85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0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2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EC4D-C664-47A1-98C1-0ACC202FE4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3147-A3D2-4593-8CDB-1BC3123A40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2131"/>
      </p:ext>
    </p:extLst>
  </p:cSld>
  <p:clrMapOvr>
    <a:masterClrMapping/>
  </p:clrMapOvr>
  <p:transition spd="slow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6116-37C1-4193-ADA7-540613ED5D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DE17-0A8F-4AF9-80E2-D3C071DCFE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02017"/>
      </p:ext>
    </p:extLst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B598-35D9-4E1E-8129-9DE1A808E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B865-56A1-44FB-A7D7-6DBB24CAEC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31193"/>
      </p:ext>
    </p:extLst>
  </p:cSld>
  <p:clrMapOvr>
    <a:masterClrMapping/>
  </p:clrMapOvr>
  <p:transition spd="slow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248C-50B4-4DB4-94A3-B6D32608E0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3D4E-A4DE-403B-97F1-F2A5D5AD7C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79343"/>
      </p:ext>
    </p:extLst>
  </p:cSld>
  <p:clrMapOvr>
    <a:masterClrMapping/>
  </p:clrMapOvr>
  <p:transition spd="slow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ACCD-1ACD-4B42-A4F2-B1461FB8D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33AF-733F-4B2D-B42A-6C9D9D03A1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61456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A94E-6845-4ED0-812C-0B4F43E4A4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0B67-D90A-4030-BF9A-171D5042DB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90529"/>
      </p:ext>
    </p:extLst>
  </p:cSld>
  <p:clrMapOvr>
    <a:masterClrMapping/>
  </p:clrMapOvr>
  <p:transition spd="slow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4211-E022-46C5-9540-CBE8576DEA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B951-7155-4686-B35A-BE2535E0D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576837"/>
      </p:ext>
    </p:extLst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DD4F-3649-42FC-8945-7D947313C3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C9F6-0071-46D5-9B2E-8DF94A7D6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76259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52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34F9-BA3F-4F10-A246-8A213A7819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CC7D-1503-4651-AECF-E03EC4296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825731"/>
      </p:ext>
    </p:extLst>
  </p:cSld>
  <p:clrMapOvr>
    <a:masterClrMapping/>
  </p:clrMapOvr>
  <p:transition spd="slow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8F54-22EC-49F8-829D-A27F9592D3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717F-3E23-4BF3-A059-D53EE5CDAF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47205"/>
      </p:ext>
    </p:extLst>
  </p:cSld>
  <p:clrMapOvr>
    <a:masterClrMapping/>
  </p:clrMapOvr>
  <p:transition spd="slow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D99A-2312-41EA-A306-06E88021B7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1AFF-9F26-4C55-87C2-8A04500A81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21284"/>
      </p:ext>
    </p:extLst>
  </p:cSld>
  <p:clrMapOvr>
    <a:masterClrMapping/>
  </p:clrMapOvr>
  <p:transition spd="slow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EC4D-C664-47A1-98C1-0ACC202FE4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A3147-A3D2-4593-8CDB-1BC3123A40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09142"/>
      </p:ext>
    </p:extLst>
  </p:cSld>
  <p:clrMapOvr>
    <a:masterClrMapping/>
  </p:clrMapOvr>
  <p:transition spd="slow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6116-37C1-4193-ADA7-540613ED5D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DE17-0A8F-4AF9-80E2-D3C071DCFE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55147"/>
      </p:ext>
    </p:extLst>
  </p:cSld>
  <p:clrMapOvr>
    <a:masterClrMapping/>
  </p:clrMapOvr>
  <p:transition spd="slow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CB598-35D9-4E1E-8129-9DE1A808E2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B865-56A1-44FB-A7D7-6DBB24CAEC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12351"/>
      </p:ext>
    </p:extLst>
  </p:cSld>
  <p:clrMapOvr>
    <a:masterClrMapping/>
  </p:clrMapOvr>
  <p:transition spd="slow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248C-50B4-4DB4-94A3-B6D32608E0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3D4E-A4DE-403B-97F1-F2A5D5AD7C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81968"/>
      </p:ext>
    </p:extLst>
  </p:cSld>
  <p:clrMapOvr>
    <a:masterClrMapping/>
  </p:clrMapOvr>
  <p:transition spd="slow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FACCD-1ACD-4B42-A4F2-B1461FB8D0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33AF-733F-4B2D-B42A-6C9D9D03A1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77261"/>
      </p:ext>
    </p:extLst>
  </p:cSld>
  <p:clrMapOvr>
    <a:masterClrMapping/>
  </p:clrMapOvr>
  <p:transition spd="slow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3A94E-6845-4ED0-812C-0B4F43E4A4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0B67-D90A-4030-BF9A-171D5042DB2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6925"/>
      </p:ext>
    </p:extLst>
  </p:cSld>
  <p:clrMapOvr>
    <a:masterClrMapping/>
  </p:clrMapOvr>
  <p:transition spd="slow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4211-E022-46C5-9540-CBE8576DEA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B951-7155-4686-B35A-BE2535E0DE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5450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3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DD4F-3649-42FC-8945-7D947313C3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C9F6-0071-46D5-9B2E-8DF94A7D6F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82196"/>
      </p:ext>
    </p:extLst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34F9-BA3F-4F10-A246-8A213A7819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1CC7D-1503-4651-AECF-E03EC4296D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19959"/>
      </p:ext>
    </p:extLst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88F54-22EC-49F8-829D-A27F9592D3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4717F-3E23-4BF3-A059-D53EE5CDAF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32073"/>
      </p:ext>
    </p:extLst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D99A-2312-41EA-A306-06E88021B7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1AFF-9F26-4C55-87C2-8A04500A812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51531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15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0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8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BA243-FE81-4DE5-B559-4CB5386F8AF9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C0394-CDEB-41C9-9EEC-5F53C869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6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913EB-56CC-4621-BD1E-B04760416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115C1-50AF-4522-8D14-CD3A943FE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2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4913EB-56CC-4621-BD1E-B047604167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115C1-50AF-4522-8D14-CD3A943FE1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8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97051" y="76200"/>
            <a:ext cx="8458200" cy="1981200"/>
          </a:xfrm>
          <a:prstGeom prst="verticalScroll">
            <a:avLst/>
          </a:prstGeom>
          <a:solidFill>
            <a:srgbClr val="6076B4"/>
          </a:solidFill>
          <a:ln w="28575" cap="flat" cmpd="sng" algn="ctr">
            <a:solidFill>
              <a:srgbClr val="6076B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Welcome</a:t>
            </a:r>
            <a:endParaRPr kumimoji="0" lang="en-US" sz="11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6" y="2438400"/>
            <a:ext cx="817019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5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533400" y="2585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difference  do you see between two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tubewell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 descr="C:\Users\Desire\Desktop\Tube well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65108"/>
            <a:ext cx="41148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98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:\Users\Desire\Desktop\Tubewell=1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29200" y="1965109"/>
            <a:ext cx="3886200" cy="4511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01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647700" y="21351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What are these pictures about ?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Why this caused?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" name="Content Placeholder 3" descr="images,1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66700" y="1691481"/>
            <a:ext cx="2895600" cy="4876800"/>
          </a:xfrm>
          <a:prstGeom prst="rect">
            <a:avLst/>
          </a:prstGeom>
        </p:spPr>
      </p:pic>
      <p:pic>
        <p:nvPicPr>
          <p:cNvPr id="4" name="Picture 3" descr="images,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691481"/>
            <a:ext cx="29337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3048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images,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91480"/>
            <a:ext cx="2628900" cy="49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370936" y="258188"/>
            <a:ext cx="8229600" cy="56356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related to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arsenicosis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C:\Users\Desire\Desktop\VitaminA,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2736" y="1202750"/>
            <a:ext cx="2362200" cy="2743200"/>
          </a:xfrm>
          <a:prstGeom prst="rect">
            <a:avLst/>
          </a:prstGeom>
          <a:noFill/>
        </p:spPr>
      </p:pic>
      <p:pic>
        <p:nvPicPr>
          <p:cNvPr id="4" name="Picture 3" descr="C:\Users\Desire\Desktop\Vitamin 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9737" y="1202750"/>
            <a:ext cx="3048000" cy="2743200"/>
          </a:xfrm>
          <a:prstGeom prst="rect">
            <a:avLst/>
          </a:prstGeom>
          <a:noFill/>
        </p:spPr>
      </p:pic>
      <p:pic>
        <p:nvPicPr>
          <p:cNvPr id="5" name="Picture 4" descr="Vitamin C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3" y="4174550"/>
            <a:ext cx="3104073" cy="2164675"/>
          </a:xfrm>
          <a:prstGeom prst="rect">
            <a:avLst/>
          </a:prstGeom>
        </p:spPr>
      </p:pic>
      <p:pic>
        <p:nvPicPr>
          <p:cNvPr id="6" name="Picture 5" descr="C:\Users\Desire\Desktop\vitamin-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8936" y="4174550"/>
            <a:ext cx="2895601" cy="2200656"/>
          </a:xfrm>
          <a:prstGeom prst="rect">
            <a:avLst/>
          </a:prstGeom>
          <a:noFill/>
        </p:spPr>
      </p:pic>
      <p:pic>
        <p:nvPicPr>
          <p:cNvPr id="7" name="Picture 6" descr="C:\Users\Desire\Desktop\Tube well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19336" y="4098350"/>
            <a:ext cx="2133600" cy="2501462"/>
          </a:xfrm>
          <a:prstGeom prst="rect">
            <a:avLst/>
          </a:prstGeom>
          <a:noFill/>
        </p:spPr>
      </p:pic>
      <p:pic>
        <p:nvPicPr>
          <p:cNvPr id="8" name="Picture 7" descr="C:\Users\Desire\Desktop\Vitamin-A.gif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263" y="1257429"/>
            <a:ext cx="2895601" cy="26338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5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900" y="3543300"/>
            <a:ext cx="28956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PESTICIDE</a:t>
            </a:r>
          </a:p>
        </p:txBody>
      </p:sp>
      <p:sp>
        <p:nvSpPr>
          <p:cNvPr id="3" name="Rectangle 2"/>
          <p:cNvSpPr/>
          <p:nvPr/>
        </p:nvSpPr>
        <p:spPr>
          <a:xfrm>
            <a:off x="760242" y="5905500"/>
            <a:ext cx="28956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ARSENIC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242" y="2171700"/>
            <a:ext cx="2895600" cy="838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IN EFFECT</a:t>
            </a:r>
          </a:p>
        </p:txBody>
      </p:sp>
      <p:sp>
        <p:nvSpPr>
          <p:cNvPr id="5" name="Rectangle 4"/>
          <p:cNvSpPr/>
          <p:nvPr/>
        </p:nvSpPr>
        <p:spPr>
          <a:xfrm>
            <a:off x="737968" y="4533900"/>
            <a:ext cx="28956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ADDRESS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300" y="3586382"/>
            <a:ext cx="28956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INSECTICIDE</a:t>
            </a:r>
          </a:p>
        </p:txBody>
      </p:sp>
      <p:sp>
        <p:nvSpPr>
          <p:cNvPr id="7" name="Rectangle 6"/>
          <p:cNvSpPr/>
          <p:nvPr/>
        </p:nvSpPr>
        <p:spPr>
          <a:xfrm>
            <a:off x="4152900" y="2228850"/>
            <a:ext cx="2895600" cy="838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/>
              <a:t>INFACT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305300" y="5854453"/>
            <a:ext cx="2950698" cy="82823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A POISONOUS SUBSTANCE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05300" y="4533900"/>
            <a:ext cx="3810000" cy="11811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TO THINK  ABOUT A PROBLEM TO DEAL WITH IT</a:t>
            </a:r>
          </a:p>
        </p:txBody>
      </p:sp>
      <p:sp>
        <p:nvSpPr>
          <p:cNvPr id="10" name="Oval 9"/>
          <p:cNvSpPr/>
          <p:nvPr/>
        </p:nvSpPr>
        <p:spPr>
          <a:xfrm>
            <a:off x="1181100" y="114300"/>
            <a:ext cx="7239000" cy="15240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VOCABULARY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400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Group work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457200" y="1828799"/>
            <a:ext cx="8229600" cy="45259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is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arsenicosis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caused 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water is polluted?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get rid of arsenic?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53018" y="381000"/>
            <a:ext cx="3810000" cy="1219200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00B050"/>
            </a:solidFill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38418" y="2057400"/>
            <a:ext cx="8458200" cy="11430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the initial treatment for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arsenicosis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383" y="3657600"/>
            <a:ext cx="8458200" cy="1295400"/>
          </a:xfrm>
          <a:prstGeom prst="rect">
            <a:avLst/>
          </a:prstGeom>
          <a:solidFill>
            <a:srgbClr val="9BBB59">
              <a:lumMod val="50000"/>
            </a:srgbClr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are effective for the treatment of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arsenicosis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383" y="5334000"/>
            <a:ext cx="8458200" cy="1143000"/>
          </a:xfrm>
          <a:prstGeom prst="rect">
            <a:avLst/>
          </a:prstGeom>
          <a:solidFill>
            <a:srgbClr val="7030A0"/>
          </a:solidFill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What is a potential source of arsenic- free water?</a:t>
            </a:r>
          </a:p>
        </p:txBody>
      </p:sp>
    </p:spTree>
    <p:extLst>
      <p:ext uri="{BB962C8B-B14F-4D97-AF65-F5344CB8AC3E}">
        <p14:creationId xmlns:p14="http://schemas.microsoft.com/office/powerpoint/2010/main" val="87360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066800"/>
            <a:ext cx="5715000" cy="1295400"/>
          </a:xfrm>
          <a:prstGeom prst="rect">
            <a:avLst/>
          </a:prstGeom>
          <a:solidFill>
            <a:srgbClr val="4BACC6">
              <a:lumMod val="60000"/>
              <a:lumOff val="4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-2500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3810000"/>
            <a:ext cx="8534400" cy="198120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Write some instructions about </a:t>
            </a:r>
            <a:r>
              <a:rPr kumimoji="0" lang="en-US" sz="36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arsenicosis</a:t>
            </a: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to make people aware of this diseases.</a:t>
            </a:r>
          </a:p>
        </p:txBody>
      </p:sp>
    </p:spTree>
    <p:extLst>
      <p:ext uri="{BB962C8B-B14F-4D97-AF65-F5344CB8AC3E}">
        <p14:creationId xmlns:p14="http://schemas.microsoft.com/office/powerpoint/2010/main" val="21303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 THANKS TO ALL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10100"/>
            <a:ext cx="5274234" cy="38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3716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Introduction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Palatino Linotype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800600" y="1905000"/>
            <a:ext cx="4343400" cy="3886200"/>
          </a:xfrm>
          <a:prstGeom prst="rect">
            <a:avLst/>
          </a:prstGeom>
          <a:noFill/>
          <a:ln w="57150" cap="flat" cmpd="sng" algn="ctr">
            <a:solidFill>
              <a:schemeClr val="tx2">
                <a:lumMod val="50000"/>
              </a:schemeClr>
            </a:solidFill>
            <a:prstDash val="solid"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076B4">
                    <a:lumMod val="75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Class : Ten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6076B4">
                  <a:lumMod val="75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Sub : English 1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Paper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Time : 45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6648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Date : </a:t>
            </a:r>
            <a:r>
              <a:rPr lang="en-US" sz="3200" dirty="0" smtClean="0">
                <a:solidFill>
                  <a:srgbClr val="846648">
                    <a:lumMod val="50000"/>
                  </a:srgbClr>
                </a:solidFill>
                <a:latin typeface="Palatino Linotype"/>
              </a:rPr>
              <a:t>21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46648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/07/2013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846648">
                  <a:lumMod val="50000"/>
                </a:srgbClr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8302" y="1447800"/>
            <a:ext cx="1894498" cy="205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28600" y="3581400"/>
            <a:ext cx="4495800" cy="2554545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Ramesh Chandra Paul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   Asst. Head master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Ataikula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J.K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. High School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Kashimpur,Raninagar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Naogaon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7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20313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Look at the  picture and talk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in pair(2/3) </a:t>
            </a:r>
            <a:r>
              <a:rPr kumimoji="0" 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minutes:-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81000" y="800100"/>
            <a:ext cx="8229600" cy="682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Picture 4" descr="Industrial poll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81000" y="2362200"/>
            <a:ext cx="4053044" cy="1974273"/>
          </a:xfrm>
          <a:prstGeom prst="rect">
            <a:avLst/>
          </a:prstGeom>
        </p:spPr>
      </p:pic>
      <p:pic>
        <p:nvPicPr>
          <p:cNvPr id="6" name="Picture 5" descr="washing cattle in ri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4400"/>
            <a:ext cx="3976844" cy="2133599"/>
          </a:xfrm>
          <a:prstGeom prst="rect">
            <a:avLst/>
          </a:prstGeom>
        </p:spPr>
      </p:pic>
      <p:pic>
        <p:nvPicPr>
          <p:cNvPr id="7" name="Picture 6" descr="C:\Users\Desire\Desktop\Obvious_water_pollutio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8591" y="2362200"/>
            <a:ext cx="4038600" cy="197427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00599" y="4722470"/>
            <a:ext cx="3896591" cy="220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/>
        </p:nvSpPr>
        <p:spPr>
          <a:xfrm>
            <a:off x="566510" y="8382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                   </a:t>
            </a:r>
            <a:endParaRPr lang="en-US" sz="8800" dirty="0" smtClea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438400"/>
            <a:ext cx="7162800" cy="2585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  The killing water</a:t>
            </a:r>
          </a:p>
          <a:p>
            <a:r>
              <a:rPr lang="en-US" sz="5400" dirty="0" smtClean="0"/>
              <a:t>   Unit :-22</a:t>
            </a:r>
          </a:p>
          <a:p>
            <a:r>
              <a:rPr lang="en-US" sz="5400" dirty="0" smtClean="0"/>
              <a:t>   Lesson:-06</a:t>
            </a:r>
            <a:endParaRPr lang="en-US" sz="5400" dirty="0"/>
          </a:p>
        </p:txBody>
      </p:sp>
      <p:sp>
        <p:nvSpPr>
          <p:cNvPr id="6" name="Up Ribbon 5"/>
          <p:cNvSpPr/>
          <p:nvPr/>
        </p:nvSpPr>
        <p:spPr>
          <a:xfrm>
            <a:off x="228600" y="152400"/>
            <a:ext cx="8686800" cy="1374648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Declaration of the topic name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85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867400" cy="1107996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    objectives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2296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By the end of the lesson learners will have</a:t>
            </a:r>
            <a:endParaRPr lang="en-US" sz="3200" b="1" dirty="0"/>
          </a:p>
        </p:txBody>
      </p:sp>
      <p:sp>
        <p:nvSpPr>
          <p:cNvPr id="4" name="Flowchart: Terminator 3"/>
          <p:cNvSpPr/>
          <p:nvPr/>
        </p:nvSpPr>
        <p:spPr>
          <a:xfrm>
            <a:off x="228600" y="2438400"/>
            <a:ext cx="8763000" cy="7620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Mentioned </a:t>
            </a:r>
            <a:r>
              <a:rPr lang="en-US" sz="2800" dirty="0" err="1" smtClean="0">
                <a:solidFill>
                  <a:srgbClr val="002060"/>
                </a:solidFill>
              </a:rPr>
              <a:t>soime</a:t>
            </a:r>
            <a:r>
              <a:rPr lang="en-US" sz="2800" dirty="0" smtClean="0">
                <a:solidFill>
                  <a:srgbClr val="002060"/>
                </a:solidFill>
              </a:rPr>
              <a:t> water-borne diseases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28600" y="3429000"/>
            <a:ext cx="8763000" cy="762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Answered questions on </a:t>
            </a:r>
            <a:r>
              <a:rPr lang="en-US" sz="2800" dirty="0" err="1" smtClean="0">
                <a:solidFill>
                  <a:srgbClr val="C00000"/>
                </a:solidFill>
              </a:rPr>
              <a:t>arsenicosis</a:t>
            </a:r>
            <a:r>
              <a:rPr lang="en-US" sz="2800" dirty="0" smtClean="0">
                <a:solidFill>
                  <a:srgbClr val="C00000"/>
                </a:solidFill>
              </a:rPr>
              <a:t>/water </a:t>
            </a:r>
            <a:r>
              <a:rPr lang="en-US" sz="2800" dirty="0" err="1" smtClean="0">
                <a:solidFill>
                  <a:srgbClr val="C00000"/>
                </a:solidFill>
              </a:rPr>
              <a:t>polution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66700" y="4343400"/>
            <a:ext cx="86868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Abled to find out information the text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28600" y="5410200"/>
            <a:ext cx="8686800" cy="7620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Learnt some vocabularies such as in effect</a:t>
            </a:r>
            <a:r>
              <a:rPr lang="en-US" sz="2800" dirty="0"/>
              <a:t>, </a:t>
            </a:r>
            <a:r>
              <a:rPr lang="en-US" sz="2800" dirty="0" err="1"/>
              <a:t>pesti</a:t>
            </a:r>
            <a:r>
              <a:rPr lang="en-US" sz="2800" dirty="0"/>
              <a:t> </a:t>
            </a:r>
            <a:r>
              <a:rPr lang="en-US" sz="2800" dirty="0" err="1"/>
              <a:t>cide</a:t>
            </a:r>
            <a:r>
              <a:rPr lang="en-US" sz="2800" dirty="0"/>
              <a:t>, </a:t>
            </a:r>
            <a:r>
              <a:rPr lang="en-US" sz="2800" dirty="0" err="1"/>
              <a:t>address,arsenic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69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472"/>
            <a:ext cx="9146625" cy="1122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IDENTIFY  THE WATER BORNE DISEASES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167" y="1375116"/>
            <a:ext cx="2362200" cy="83468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DENGUE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8187" y="1375117"/>
            <a:ext cx="2382624" cy="8346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C00000"/>
                </a:solidFill>
              </a:rPr>
              <a:t>ARSENICOSIS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466" y="5638800"/>
            <a:ext cx="2496534" cy="8763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prstClr val="white"/>
                </a:solidFill>
              </a:rPr>
              <a:t>TYPHOID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400" y="3810000"/>
            <a:ext cx="2618095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HEADACHE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1664" y="5693465"/>
            <a:ext cx="2699147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</a:rPr>
              <a:t>SMALL POX</a:t>
            </a:r>
          </a:p>
        </p:txBody>
      </p:sp>
      <p:sp>
        <p:nvSpPr>
          <p:cNvPr id="3" name="Oval 2"/>
          <p:cNvSpPr/>
          <p:nvPr/>
        </p:nvSpPr>
        <p:spPr>
          <a:xfrm>
            <a:off x="838200" y="2317376"/>
            <a:ext cx="7620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7149033" y="4863353"/>
            <a:ext cx="7620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1037733" y="4719918"/>
            <a:ext cx="7620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4233934" y="4807324"/>
            <a:ext cx="7620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258499" y="2324100"/>
            <a:ext cx="762000" cy="838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9989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65652"/>
            <a:ext cx="5998698" cy="8001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rgbClr val="C00000"/>
                </a:solidFill>
              </a:rPr>
              <a:t>MATCH THE PICTURES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063" y="4643438"/>
            <a:ext cx="1793875" cy="183356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4675" y="4643438"/>
            <a:ext cx="1990725" cy="183356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819400"/>
            <a:ext cx="1819275" cy="1816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4675" y="1320800"/>
            <a:ext cx="1990725" cy="179228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063" y="1257300"/>
            <a:ext cx="1793875" cy="183356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1326" y="1220336"/>
            <a:ext cx="2592547" cy="684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prstClr val="white"/>
                </a:solidFill>
              </a:rPr>
              <a:t>ARSENICOSIS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800" y="3734084"/>
            <a:ext cx="2438400" cy="60903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</a:rPr>
              <a:t>DIARRHOEA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19800" y="3389193"/>
            <a:ext cx="2590800" cy="64940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solidFill>
                  <a:prstClr val="white"/>
                </a:solidFill>
              </a:rPr>
              <a:t>SMALL POX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5807" y="2057401"/>
            <a:ext cx="2588065" cy="63208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DENGUE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9237" y="5856158"/>
            <a:ext cx="2438400" cy="63575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</a:rPr>
              <a:t>HEADACH</a:t>
            </a:r>
          </a:p>
        </p:txBody>
      </p:sp>
      <p:sp>
        <p:nvSpPr>
          <p:cNvPr id="9" name="Oval 8"/>
          <p:cNvSpPr/>
          <p:nvPr/>
        </p:nvSpPr>
        <p:spPr>
          <a:xfrm>
            <a:off x="952500" y="2667000"/>
            <a:ext cx="381000" cy="401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7729538" y="6019800"/>
            <a:ext cx="381000" cy="401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7729538" y="2667000"/>
            <a:ext cx="381000" cy="401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990600" y="6019800"/>
            <a:ext cx="381000" cy="4016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4256088" y="4203700"/>
            <a:ext cx="381000" cy="4000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3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80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4.81481E-6 C -0.11719 0.00046 -0.13403 0.00185 -0.15087 0.00185 C -0.17049 0.00185 -0.19115 -0.00463 -0.21094 -0.00672 C -0.22361 -0.01158 -0.23906 -0.01088 -0.2526 -0.0132 C -0.26302 -0.01737 -0.275 -0.01875 -0.28611 -0.01991 C -0.28872 -0.02038 -0.29132 -0.0213 -0.29375 -0.02153 C -0.29809 -0.02223 -0.30208 -0.02223 -0.30608 -0.02315 C -0.31406 -0.025 -0.32187 -0.02894 -0.32934 -0.03149 C -0.33524 -0.03334 -0.34184 -0.0345 -0.34757 -0.03635 C -0.35087 -0.0375 -0.35417 -0.03774 -0.35694 -0.03982 C -0.35868 -0.04098 -0.36007 -0.04237 -0.36146 -0.04306 C -0.3684 -0.04607 -0.37743 -0.04723 -0.38472 -0.04977 C -0.39444 -0.05278 -0.40382 -0.05695 -0.41389 -0.0595 C -0.4191 -0.06204 -0.42378 -0.06436 -0.42917 -0.06598 C -0.43628 -0.07107 -0.44444 -0.07315 -0.45243 -0.07593 C -0.4592 -0.08102 -0.46736 -0.08311 -0.47535 -0.08588 C -0.47674 -0.08658 -0.47847 -0.08681 -0.48003 -0.0875 C -0.4816 -0.08797 -0.48299 -0.08866 -0.48455 -0.08913 C -0.48594 -0.08982 -0.48924 -0.09075 -0.48924 -0.09051 C -0.49497 -0.09514 -0.50139 -0.09584 -0.50781 -0.09908 C -0.51736 -0.1044 -0.52656 -0.10857 -0.53698 -0.11227 C -0.54323 -0.11713 -0.55208 -0.12014 -0.56007 -0.12223 C -0.56458 -0.12547 -0.56858 -0.12709 -0.57378 -0.12871 C -0.58385 -0.13612 -0.59896 -0.13936 -0.61059 -0.14352 C -0.62708 -0.14954 -0.60243 -0.14051 -0.61997 -0.14862 C -0.62969 -0.15348 -0.64167 -0.15649 -0.65208 -0.16019 C -0.65833 -0.16459 -0.66424 -0.1669 -0.67066 -0.17153 C -0.67205 -0.17269 -0.675 -0.17477 -0.675 -0.17477 " pathEditMode="relative" rAng="0" ptsTypes="fffffffffffffffffffffffffff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83 0.022 C 0.0283 0.04028 0.03785 0.04885 0.04844 0.05348 C 0.05417 0.06065 0.06077 0.06204 0.06736 0.06713 C 0.07136 0.07014 0.07535 0.07362 0.07917 0.07686 C 0.08108 0.07825 0.08316 0.07801 0.08507 0.07894 C 0.08629 0.0794 0.0875 0.07987 0.08855 0.08079 C 0.09896 0.08936 0.09028 0.08519 0.09931 0.08866 C 0.11823 0.10718 0.13976 0.11551 0.16077 0.12408 C 0.17865 0.12315 0.19636 0.12315 0.21407 0.122 C 0.22344 0.12153 0.23282 0.11389 0.24236 0.11227 C 0.25243 0.10788 0.2625 0.10209 0.27205 0.09653 C 0.27605 0.09422 0.27969 0.09028 0.28386 0.08866 C 0.2941 0.08473 0.30434 0.08125 0.31476 0.07894 C 0.32257 0.07454 0.31407 0.07871 0.32761 0.075 C 0.3375 0.07223 0.34671 0.06528 0.35625 0.06112 C 0.36337 0.05301 0.37136 0.047 0.37865 0.03959 C 0.38855 0.02963 0.38195 0.03311 0.39046 0.02987 C 0.39427 0.02338 0.39723 0.02223 0.40226 0.01806 C 0.40747 0.00556 0.40122 0.01806 0.40938 0.01019 C 0.41077 0.0088 0.41146 0.00602 0.41285 0.0044 C 0.41615 0.00047 0.41858 -4.81481E-6 0.4224 -0.00162 C 0.42361 -0.003 0.425 -0.00393 0.42587 -0.00555 C 0.42691 -0.00717 0.42709 -0.00995 0.4283 -0.01134 C 0.43039 -0.01412 0.43733 -0.01759 0.44011 -0.01921 C 0.44358 -0.02476 0.44618 -0.02847 0.4507 -0.03101 C 0.45209 -0.03171 0.45313 -0.03217 0.45434 -0.03287 C 0.45556 -0.03356 0.45799 -0.03495 0.45799 -0.03472 " pathEditMode="relative" rAng="0" ptsTypes="ffffffffffffffffffffffffff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62 0.02338 C 0.16962 0.02153 0.14653 0.02801 0.17986 0.01759 C 0.18698 0.01273 0.19427 0.00903 0.20191 0.00579 C 0.21267 -0.00509 0.21788 -0.01597 0.22101 -0.03356 C 0.22048 -0.04398 0.22083 -0.0544 0.21962 -0.06481 C 0.21927 -0.06782 0.21753 -0.06991 0.21667 -0.07268 C 0.21042 -0.09167 0.19757 -0.10555 0.18281 -0.1118 C 0.17239 -0.12129 0.15694 -0.125 0.14462 -0.12754 C 0.12864 -0.13611 0.10729 -0.13727 0.0901 -0.13935 C 0.04479 -0.13796 0.00885 -0.13495 -0.0349 -0.12569 C -0.04827 -0.12639 -0.07604 -0.12685 -0.09219 -0.12963 C -0.11042 -0.13264 -0.12708 -0.14884 -0.14375 -0.15694 C -0.15261 -0.16134 -0.15521 -0.15926 -0.16285 -0.16481 C -0.17431 -0.17315 -0.1875 -0.18912 -0.19948 -0.19421 C -0.20556 -0.20046 -0.21024 -0.20717 -0.21719 -0.2118 C -0.22153 -0.22824 -0.21511 -0.20903 -0.22309 -0.21967 C -0.22465 -0.22176 -0.22483 -0.225 -0.22604 -0.22754 C -0.22795 -0.23171 -0.23195 -0.23935 -0.23195 -0.23912 C -0.23559 -0.25995 -0.24288 -0.2794 -0.24653 -0.30023 C -0.24601 -0.32014 -0.25104 -0.35278 -0.2408 -0.37268 C -0.23941 -0.3831 -0.23802 -0.39629 -0.2349 -0.40602 C -0.23264 -0.41342 -0.22952 -0.41991 -0.22743 -0.42754 C -0.22639 -0.43148 -0.22587 -0.43565 -0.22448 -0.43935 C -0.22257 -0.44421 -0.21719 -0.45301 -0.21719 -0.45278 C -0.21215 -0.47315 -0.20226 -0.48842 -0.19375 -0.50602 C -0.19254 -0.50856 -0.18542 -0.51342 -0.18333 -0.51574 C -0.18177 -0.51759 -0.18073 -0.52014 -0.17899 -0.52176 C -0.17153 -0.52824 -0.15955 -0.53055 -0.15104 -0.53356 C -0.13837 -0.53287 -0.12552 -0.53333 -0.11285 -0.53148 C -0.11129 -0.53125 -0.09618 -0.52153 -0.09219 -0.51967 C -0.08403 -0.51204 -0.07899 -0.50694 -0.07014 -0.50208 C -0.06528 -0.4956 -0.05399 -0.48449 -0.05399 -0.48426 C -0.04861 -0.47014 -0.04167 -0.45671 -0.03195 -0.44722 C -0.02535 -0.43379 -0.01702 -0.41898 -0.00695 -0.40995 C -0.00643 -0.40741 -0.0066 -0.4044 -0.00538 -0.40208 C -0.00434 -0.40023 -0.00226 -0.39977 -0.00104 -0.39815 C 0.00868 -0.38518 -0.00538 -0.39884 0.00625 -0.38842 C 0.00798 -0.38194 0.01371 -0.37083 0.01371 -0.3706 C 0.01528 -0.36389 0.0151 -0.36389 0.01805 -0.35694 C 0.01892 -0.35486 0.02101 -0.35116 0.02101 -0.35092 " pathEditMode="relative" rAng="0" ptsTypes="fffffffffffffffffffffffffffffffffffffff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-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3 -0.00556 C 0.01128 0.00254 0.01997 0.00949 0.02847 0.01319 C 0.03837 0.025 0.02882 0.01528 0.03854 0.02153 C 0.05139 0.02986 0.03368 0.02083 0.05035 0.03379 C 0.05955 0.0412 0.07101 0.0456 0.08056 0.05278 C 0.09132 0.06065 0.09931 0.07199 0.11076 0.07754 C 0.12205 0.09166 0.13733 0.10532 0.15122 0.11528 C 0.15573 0.11828 0.15885 0.11944 0.16285 0.12361 C 0.1724 0.1331 0.18229 0.14236 0.19149 0.15254 C 0.19601 0.15741 0.20851 0.17106 0.21319 0.17754 C 0.22604 0.1956 0.2158 0.18958 0.22674 0.19421 C 0.23507 0.20949 0.22378 0.19028 0.23681 0.20648 C 0.24514 0.2169 0.25017 0.22963 0.26024 0.23796 C 0.2684 0.25278 0.2776 0.26759 0.28385 0.28379 C 0.2875 0.29352 0.29097 0.30648 0.29392 0.3169 C 0.29444 0.32176 0.29479 0.32662 0.29549 0.33171 C 0.29635 0.33727 0.29896 0.34815 0.29896 0.34838 C 0.29722 0.37153 0.29392 0.39051 0.27865 0.40648 C 0.27344 0.41203 0.26198 0.42106 0.26198 0.42129 C 0.25608 0.43194 0.24497 0.43866 0.23507 0.4419 C 0.22691 0.45 0.21875 0.4544 0.2099 0.46065 C 0.20122 0.46666 0.19601 0.47129 0.18628 0.475 C 0.12448 0.52245 0.04931 0.52037 -0.02187 0.525 C -0.04861 0.5294 -0.07535 0.53495 -0.10243 0.5375 C -0.1158 0.54328 -0.13038 0.54583 -0.14444 0.54815 C -0.15174 0.55069 -0.15903 0.55347 -0.16615 0.55648 C -0.16962 0.55787 -0.17639 0.56041 -0.17639 0.56065 C -0.18247 0.56528 -0.18958 0.57014 -0.19653 0.57291 C -0.20503 0.58403 -0.21649 0.58935 -0.225 0.6 " pathEditMode="relative" rAng="0" ptsTypes="ffffffffffffffffffffffffffff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3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088 C 0.0073 0.00787 0.0132 0.00185 0.02014 -0.00347 C 0.03473 -0.01458 0.04705 -0.02917 0.06059 -0.0419 C 0.06806 -0.04908 0.07605 -0.0544 0.08351 -0.06204 C 0.0915 -0.0706 0.09844 -0.07824 0.10782 -0.08449 C 0.11875 -0.10093 0.11164 -0.09236 0.13073 -0.10671 C 0.13316 -0.10857 0.1349 -0.1125 0.13733 -0.11482 C 0.14497 -0.12222 0.15365 -0.12801 0.16164 -0.13495 C 0.16684 -0.13958 0.17101 -0.14653 0.17639 -0.15116 C 0.17986 -0.1537 0.18386 -0.15463 0.18716 -0.15741 C 0.19827 -0.16574 0.20851 -0.17894 0.21962 -0.18773 C 0.23039 -0.19653 0.24254 -0.20232 0.25313 -0.21181 C 0.26216 -0.21991 0.27136 -0.2287 0.28143 -0.23218 C 0.28802 -0.23681 0.29358 -0.24491 0.30035 -0.24838 C 0.31233 -0.2544 0.30608 -0.25046 0.31945 -0.26042 C 0.32136 -0.26227 0.32379 -0.26296 0.32605 -0.26435 C 0.32969 -0.26667 0.33681 -0.27245 0.33681 -0.27222 C 0.3441 -0.28403 0.35573 -0.28171 0.36511 -0.29097 C 0.37674 -0.30232 0.38837 -0.30671 0.40122 -0.3132 C 0.40851 -0.31667 0.41424 -0.32107 0.4217 -0.32315 C 0.43351 -0.33195 0.44775 -0.3382 0.46059 -0.3412 C 0.49792 -0.33982 0.49966 -0.34283 0.52414 -0.33125 C 0.52674 -0.3287 0.53056 -0.32523 0.5323 -0.3213 C 0.53386 -0.31759 0.53368 -0.31273 0.5349 -0.30903 C 0.53768 -0.30093 0.54028 -0.29283 0.54306 -0.28472 C 0.55139 -0.25972 0.55903 -0.23033 0.56459 -0.2037 C 0.56511 -0.19653 0.56528 -0.18843 0.56719 -0.18148 C 0.5691 -0.17454 0.57032 -0.17408 0.57136 -0.16736 C 0.57379 -0.15301 0.57066 -0.16158 0.57535 -0.15116 C 0.57778 -0.13218 0.58282 -0.11412 0.5875 -0.09653 C 0.5908 -0.0838 0.59184 -0.06921 0.59427 -0.05602 C 0.59688 0.00949 0.59549 0.07662 0.60764 0.14028 C 0.61216 0.16435 0.61997 0.18565 0.62518 0.20903 C 0.62622 0.21412 0.6283 0.23333 0.63334 0.23333 " pathEditMode="relative" rAng="0" ptsTypes="fffffffffffffffffffffffffffffffffA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67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61555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Tubewell</a:t>
            </a:r>
            <a:r>
              <a:rPr lang="en-US" sz="6600" dirty="0" smtClean="0"/>
              <a:t> is being tested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0500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457200" y="223853"/>
            <a:ext cx="8229600" cy="990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do you see in the picture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C:\Users\Desire\Desktop\bottle drinking 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19252"/>
            <a:ext cx="4191000" cy="5114895"/>
          </a:xfrm>
          <a:prstGeom prst="rect">
            <a:avLst/>
          </a:prstGeom>
          <a:noFill/>
        </p:spPr>
      </p:pic>
      <p:pic>
        <p:nvPicPr>
          <p:cNvPr id="4" name="Picture 3" descr="C:\Users\Desire\Desktop\dirtywater bot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19254"/>
            <a:ext cx="3352800" cy="5021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8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250</Words>
  <Application>Microsoft Office PowerPoint</Application>
  <PresentationFormat>On-screen Show (4:3)</PresentationFormat>
  <Paragraphs>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47</cp:revision>
  <dcterms:created xsi:type="dcterms:W3CDTF">2013-07-18T07:20:28Z</dcterms:created>
  <dcterms:modified xsi:type="dcterms:W3CDTF">2013-07-18T07:28:08Z</dcterms:modified>
</cp:coreProperties>
</file>