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9" r:id="rId8"/>
    <p:sldId id="262" r:id="rId9"/>
    <p:sldId id="268" r:id="rId10"/>
    <p:sldId id="265" r:id="rId11"/>
    <p:sldId id="266" r:id="rId12"/>
    <p:sldId id="267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FF"/>
    <a:srgbClr val="FF66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849" autoAdjust="0"/>
  </p:normalViewPr>
  <p:slideViewPr>
    <p:cSldViewPr>
      <p:cViewPr>
        <p:scale>
          <a:sx n="106" d="100"/>
          <a:sy n="106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52F7B-E263-4784-AC3D-FB9AE191536A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D3DD-F8C1-4833-BEC4-8057ABF4D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0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2D3DD-F8C1-4833-BEC4-8057ABF4D7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2D3DD-F8C1-4833-BEC4-8057ABF4D7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3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1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8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6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5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5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331B-5C4D-4CB8-97F1-7D5E6269230D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93433-F031-4210-A9C2-DC72051A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1066800"/>
            <a:ext cx="6934201" cy="16002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7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6934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752600" y="1447800"/>
            <a:ext cx="6019800" cy="1219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1672679"/>
            <a:ext cx="571500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–কাজ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সময়- ১০ মিনিট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228975"/>
            <a:ext cx="5562600" cy="95410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সামাজিক বনায়নের প্রয়োনীয়তার ম্যাপ পোস্টার কাগজে তৈরি কর।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981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400" dirty="0" smtClean="0">
                <a:solidFill>
                  <a:srgbClr val="990000"/>
                </a:solidFill>
              </a:rPr>
              <a:t>বাংলাদেশে প্রধান পাহাড়ি গাছের নাম লিখ।</a:t>
            </a:r>
            <a:endParaRPr lang="en-US" sz="2400" dirty="0">
              <a:solidFill>
                <a:srgbClr val="99000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590800" y="762000"/>
            <a:ext cx="1676400" cy="61406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9017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00CC"/>
                </a:solidFill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</a:rPr>
              <a:t>একক -কাজ</a:t>
            </a:r>
            <a:r>
              <a:rPr lang="bn-BD" dirty="0" smtClean="0">
                <a:solidFill>
                  <a:srgbClr val="FF0000"/>
                </a:solidFill>
              </a:rPr>
              <a:t>              সময়-৫ মিনিট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3200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BD" sz="2400" dirty="0" smtClean="0">
                <a:solidFill>
                  <a:srgbClr val="0000CC"/>
                </a:solidFill>
              </a:rPr>
              <a:t>গাছ আমাদের কি কি উপকার করে তা লিখ।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2438400" y="457200"/>
            <a:ext cx="4495800" cy="1325582"/>
          </a:xfrm>
          <a:prstGeom prst="ellipseRibbon2">
            <a:avLst>
              <a:gd name="adj1" fmla="val 27305"/>
              <a:gd name="adj2" fmla="val 50000"/>
              <a:gd name="adj3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0" y="7715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  বাড়ীর-কাজ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</a:rPr>
              <a:t>বনভূমি কি ভাবে আমাদের অর্থনৈতিক ভুমিকা রাখে তা বিশ্লেষণ কর।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38200"/>
            <a:ext cx="60198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i="1" dirty="0" smtClean="0">
                <a:solidFill>
                  <a:srgbClr val="FF0000"/>
                </a:solidFill>
              </a:rPr>
              <a:t>ধন্যবাদ</a:t>
            </a:r>
            <a:endParaRPr lang="en-US" sz="66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46196"/>
            <a:ext cx="6019800" cy="37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1700" y="152400"/>
            <a:ext cx="43434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 পরিচিতিঃ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211" y="1600200"/>
            <a:ext cx="5114926" cy="21236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মোঃরকিব উদ্দীন।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 শিক্ষক (কম্পিউটার)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গহেলাপুর, এন, এম উচ্চ  বিদ্যালয়।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রাণীনগার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নওগাঁ।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0" y="257097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211" y="4038600"/>
            <a:ext cx="5114926" cy="236988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নবম-শ্রেণী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বিষয়-কৃষি শিক্ষা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সময়-৪৫ মিনিট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০৭/০৭/২০১৩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2704760" cy="21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3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"/>
            <a:ext cx="4495800" cy="2383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3048000"/>
            <a:ext cx="4495799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1"/>
            <a:ext cx="3733799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373379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78882"/>
            <a:ext cx="7010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i="1" dirty="0" smtClean="0">
                <a:solidFill>
                  <a:srgbClr val="FFFF00"/>
                </a:solidFill>
              </a:rPr>
              <a:t>তাহলে আজকের  পাঠঃ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057400"/>
            <a:ext cx="5943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</a:rPr>
              <a:t>বনায়ন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075" y="3352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762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তাহলে আমরা একটি ভিডিও দেখি।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434523"/>
              </p:ext>
            </p:extLst>
          </p:nvPr>
        </p:nvGraphicFramePr>
        <p:xfrm>
          <a:off x="3886200" y="3352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3352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9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066800" y="1600200"/>
            <a:ext cx="4724400" cy="6463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  পাঠের উদ্দেশ্যঃ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4384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বনভুমি কাকে বলে বলতে পারবে।</a:t>
            </a:r>
          </a:p>
          <a:p>
            <a:r>
              <a:rPr lang="bn-BD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বাংলাদেশের বনভুমি কত প্রকার তা বলতে পারবে।</a:t>
            </a:r>
          </a:p>
          <a:p>
            <a:r>
              <a:rPr lang="bn-BD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মানব জীবনে বনভুমির ভুমিকা লিখতে পারবে।</a:t>
            </a:r>
            <a:endParaRPr lang="en-US" sz="32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47117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881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000" b="1" dirty="0">
                <a:solidFill>
                  <a:srgbClr val="FF0000"/>
                </a:solidFill>
              </a:rPr>
              <a:t>বৈজ্ঞানিক পদ্দতিতে গাছলাগানো, পরিচযা ও সংরক্ষণকে বলা হয় বনায়ন।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3556000"/>
            <a:ext cx="495935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17" y="50800"/>
            <a:ext cx="4271383" cy="321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250" y="343586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</a:rPr>
              <a:t>বৃক্ষ রোপন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9150" y="3186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</a:rPr>
              <a:t>বৃক্ষের পরিচর্যা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3300" y="4724400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F0"/>
                </a:solidFill>
              </a:rPr>
              <a:t>ফলজ বৃক্ষ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524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768600" cy="2583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1"/>
            <a:ext cx="3114674" cy="2535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3273739"/>
            <a:ext cx="3581400" cy="1831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73739"/>
            <a:ext cx="4114800" cy="18316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6800" y="2884503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2200" y="281207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পাহাড়ী বন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38800" y="2814502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99100" y="2763702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00FF"/>
                </a:solidFill>
              </a:rPr>
              <a:t> </a:t>
            </a:r>
            <a:r>
              <a:rPr lang="bn-BD" b="1" dirty="0" smtClean="0">
                <a:solidFill>
                  <a:srgbClr val="C00000"/>
                </a:solidFill>
              </a:rPr>
              <a:t>সমতল ভূমির বন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553200"/>
            <a:ext cx="357187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0540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00FF"/>
                </a:solidFill>
              </a:rPr>
              <a:t>ম্যানগ্রোব বন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4900" y="510540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ঊপকূলীয় বন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1"/>
            <a:ext cx="2538413" cy="2535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006" y="2763702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282617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</a:rPr>
              <a:t>সমাজিক বন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74750" y="5758359"/>
            <a:ext cx="566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990000"/>
                </a:solidFill>
              </a:rPr>
              <a:t>বিভিন্ন প্রকারের বন</a:t>
            </a:r>
            <a:endParaRPr lang="en-US" sz="4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9" grpId="0"/>
      <p:bldP spid="12" grpId="0"/>
      <p:bldP spid="1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324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00FF"/>
                </a:solidFill>
              </a:rPr>
              <a:t>গাছ </a:t>
            </a:r>
            <a:r>
              <a:rPr lang="bn-BD" dirty="0">
                <a:solidFill>
                  <a:srgbClr val="0000FF"/>
                </a:solidFill>
              </a:rPr>
              <a:t>আমাদের </a:t>
            </a:r>
            <a:r>
              <a:rPr lang="bn-BD" dirty="0" smtClean="0">
                <a:solidFill>
                  <a:srgbClr val="0000FF"/>
                </a:solidFill>
              </a:rPr>
              <a:t>অক্সিজন ও </a:t>
            </a:r>
            <a:r>
              <a:rPr lang="bn-BD" dirty="0">
                <a:solidFill>
                  <a:srgbClr val="0000FF"/>
                </a:solidFill>
              </a:rPr>
              <a:t>ছায়া দিয়ে বাঁচিয়ে রাখে।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Doel-1612i3\Desktop\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84666"/>
            <a:ext cx="4267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4666"/>
            <a:ext cx="4267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296166"/>
            <a:ext cx="4267199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91516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বন থেকে ফল পাই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99" y="5955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B0F0"/>
                </a:solidFill>
              </a:rPr>
              <a:t>বনথেকে বিভিন্ন আসবাব পত্র পাই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5900" y="29903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</a:rPr>
              <a:t>বন থেকে অক্সিজেন পাই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87633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</a:rPr>
              <a:t>বন থেকে ছায়া পাই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1" y="3359666"/>
            <a:ext cx="4267199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184</Words>
  <Application>Microsoft Office PowerPoint</Application>
  <PresentationFormat>On-screen Show (4:3)</PresentationFormat>
  <Paragraphs>43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         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Doel-1612i3</dc:creator>
  <cp:lastModifiedBy>Doel-1612i3</cp:lastModifiedBy>
  <cp:revision>192</cp:revision>
  <dcterms:created xsi:type="dcterms:W3CDTF">2013-07-11T04:49:34Z</dcterms:created>
  <dcterms:modified xsi:type="dcterms:W3CDTF">2013-07-19T09:25:41Z</dcterms:modified>
</cp:coreProperties>
</file>