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2" r:id="rId2"/>
    <p:sldId id="257" r:id="rId3"/>
    <p:sldId id="277" r:id="rId4"/>
    <p:sldId id="267" r:id="rId5"/>
    <p:sldId id="278" r:id="rId6"/>
    <p:sldId id="279" r:id="rId7"/>
    <p:sldId id="269" r:id="rId8"/>
    <p:sldId id="270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9C08"/>
    <a:srgbClr val="7CA48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440D0-3CD3-4E05-9547-66D67DDE383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4EB1-03CD-4544-898B-6C3B18319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84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4EB1-03CD-4544-898B-6C3B18319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892838-FB8F-4BE5-90DF-A1C7F92E8C2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17B28-D20B-422E-A6CC-E0E3EA65FC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3505200" cy="175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সৈয়দা মাকসুদা আক্তার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মেহেরুন্নেসা গালস স্কুল অ্যান্ড কলেজ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ধানমন্ডি, ঢাকা।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asum Sir Mirpur\Pictures\mypicture.jpg"/>
          <p:cNvPicPr>
            <a:picLocks noChangeAspect="1" noChangeArrowheads="1"/>
          </p:cNvPicPr>
          <p:nvPr/>
        </p:nvPicPr>
        <p:blipFill>
          <a:blip r:embed="rId2"/>
          <a:srcRect l="1370" r="8806"/>
          <a:stretch>
            <a:fillRect/>
          </a:stretch>
        </p:blipFill>
        <p:spPr bwMode="auto">
          <a:xfrm>
            <a:off x="2209800" y="838200"/>
            <a:ext cx="3886200" cy="3023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24833" y="1524000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8629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৯ম শ্রেনী, বিষয় – ভূগোল</a:t>
            </a:r>
          </a:p>
          <a:p>
            <a:r>
              <a:rPr lang="bn-BD" sz="2400" smtClean="0">
                <a:latin typeface="NikoshBAN" pitchFamily="2" charset="0"/>
                <a:cs typeface="NikoshBAN" pitchFamily="2" charset="0"/>
              </a:rPr>
              <a:t>অধ্যায়-৫ম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390" y="2667000"/>
            <a:ext cx="42114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sum Sir Mirpur\Desktop\rain-fall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57324"/>
            <a:ext cx="6248400" cy="4638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বৃষ্টিপাতের কারণ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বাতাসে জলীয়বাষ্পের উপস্থিতি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ঊর্ধ্ব গমন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বায়ুমন্ডলের উষ্ণতা কমে যাওয়া</a:t>
            </a: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3280"/>
            <a:ext cx="8229600" cy="22555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বৃষ্টিপাত কেন হয়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বৃষ্টিপাতের প্রকারভেদ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ধরণের বৃষ্টিপাতগুলো ছবি এঁকে দেখাতে পারবে।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00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থিবীতে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 ধরণের বৃষ্টিপাত সংঘটিত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user\Desktop\Chobi\conv 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029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Chobi\orographic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87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Chobi\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00538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esktop\Chobi\cross_midlatitudecyclon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95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828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পরিচলন বৃষ্টিপাত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05780"/>
            <a:ext cx="291458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শৈলোৎক্ষেপ 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বৃষ্টিপাত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987225"/>
            <a:ext cx="3334567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বায়ু প্রাচীরজনিত বৃষ্টিপাত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040868"/>
            <a:ext cx="219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ঘুর্ণি বৃষ্টিপাত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5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4495800" cy="1143000"/>
          </a:xfrm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58285"/>
            <a:ext cx="4038600" cy="318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দল-ক</a:t>
            </a:r>
          </a:p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বৃষ্টিপাতের কারণগুলো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34485"/>
            <a:ext cx="4038600" cy="31091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দল- খ</a:t>
            </a:r>
          </a:p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ধরণের বৃষ্টিপাতের ছবিগুলো আঁক।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36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বৃষ্টিপাত কেন হয়?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শৈলোৎক্ষেপ বৃষ্টিপাত কেমন করে হয়?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জলীয়বাষ্প কী?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010400" cy="106680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572064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দেশে কোন ধরণের বৃষ্টিপাত হয়? 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</TotalTime>
  <Words>122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বৃষ্টিপাত</vt:lpstr>
      <vt:lpstr>শিখনফল</vt:lpstr>
      <vt:lpstr>Slide 5</vt:lpstr>
      <vt:lpstr>Slide 6</vt:lpstr>
      <vt:lpstr>দলিয় কাজ</vt:lpstr>
      <vt:lpstr>মুল্যায়ণ</vt:lpstr>
      <vt:lpstr>বাড়ির কাজ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Masum Sir Mirpur</dc:creator>
  <cp:lastModifiedBy>Masum Sir Mirpur</cp:lastModifiedBy>
  <cp:revision>75</cp:revision>
  <dcterms:created xsi:type="dcterms:W3CDTF">2013-06-26T06:14:35Z</dcterms:created>
  <dcterms:modified xsi:type="dcterms:W3CDTF">2013-07-02T05:32:04Z</dcterms:modified>
</cp:coreProperties>
</file>