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1"/>
  </p:notesMasterIdLst>
  <p:sldIdLst>
    <p:sldId id="270" r:id="rId2"/>
    <p:sldId id="258" r:id="rId3"/>
    <p:sldId id="260" r:id="rId4"/>
    <p:sldId id="265" r:id="rId5"/>
    <p:sldId id="262" r:id="rId6"/>
    <p:sldId id="264" r:id="rId7"/>
    <p:sldId id="273" r:id="rId8"/>
    <p:sldId id="274" r:id="rId9"/>
    <p:sldId id="266" r:id="rId10"/>
    <p:sldId id="267" r:id="rId11"/>
    <p:sldId id="268" r:id="rId12"/>
    <p:sldId id="279" r:id="rId13"/>
    <p:sldId id="281" r:id="rId14"/>
    <p:sldId id="269" r:id="rId15"/>
    <p:sldId id="271" r:id="rId16"/>
    <p:sldId id="276" r:id="rId17"/>
    <p:sldId id="278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7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505D7-7B1F-4E24-947A-BD52C0BBB6A8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9180D-2757-41E2-AD19-8B94AE8B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180D-2757-41E2-AD19-8B94AE8B3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4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94C7-28F0-488B-A436-4F5E5E667328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5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5489-2EF4-465A-8C5D-5885581F60B9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2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52C0-0A2D-4EA9-A373-2BEA096BE4BD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28FD-3DD5-4454-9939-6753FCB61621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2662-BF6B-4B06-A539-800808E081C8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4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DBB2-7962-4CBF-8BBC-9C91B1C73A42}" type="datetime1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1E58-8A42-4379-B2E9-5187438F8F68}" type="datetime1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1097-844A-4266-A0E2-C37D4DD48F1D}" type="datetime1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8C6A-6EC0-4C5F-8623-AB8FA1CC2DDB}" type="datetime1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7859-765E-4162-9DFF-60E449DF1AFE}" type="datetime1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AA7E-BD8F-49E0-89A8-066F7B204881}" type="datetime1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0EF5-35FB-4266-9DF7-94D9456C8FEF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F76F3-8FB4-4312-B4DF-E102E3F6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5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gif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2.jpg"/><Relationship Id="rId11" Type="http://schemas.openxmlformats.org/officeDocument/2006/relationships/image" Target="../media/image2.pn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267286"/>
            <a:ext cx="8574783" cy="5404644"/>
          </a:xfrm>
          <a:noFill/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</a:rPr>
              <a:t/>
            </a:r>
            <a:br>
              <a:rPr lang="en-US" sz="6000" dirty="0" smtClean="0">
                <a:solidFill>
                  <a:srgbClr val="002060"/>
                </a:solidFill>
                <a:latin typeface="NikoshBAN" pitchFamily="2" charset="0"/>
              </a:rPr>
            </a:br>
            <a:r>
              <a:rPr lang="bn-BD" sz="23900" dirty="0" smtClean="0">
                <a:solidFill>
                  <a:srgbClr val="00B0F0"/>
                </a:solidFill>
                <a:latin typeface="NikoshBAN" pitchFamily="2" charset="0"/>
              </a:rPr>
              <a:t>স্বাগতম</a:t>
            </a:r>
            <a:r>
              <a:rPr lang="en-US" sz="16600" dirty="0" smtClean="0">
                <a:solidFill>
                  <a:srgbClr val="002060"/>
                </a:solidFill>
                <a:latin typeface="NikoshBAN" pitchFamily="2" charset="0"/>
              </a:rPr>
              <a:t> </a:t>
            </a:r>
            <a:r>
              <a:rPr lang="en-US" sz="16600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en-US" sz="16600" dirty="0">
                <a:solidFill>
                  <a:prstClr val="white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1595-9085-4D8D-A551-E3B530F3CA48}" type="datetime1">
              <a:rPr lang="en-US" smtClean="0"/>
              <a:t>6/5/2013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07" y="834887"/>
            <a:ext cx="3875964" cy="400215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2862" y="5099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</a:rPr>
              <a:t>জোড়ায় কাজ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851484"/>
            <a:ext cx="9864392" cy="3189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 smtClean="0"/>
              <a:t>১। ব্যাংক কত প্রকার ও কী কী?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A3EA-E04B-4587-9CC5-C23074832641}" type="datetime1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" y="0"/>
            <a:ext cx="2168868" cy="16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768523">
            <a:off x="-549221" y="789454"/>
            <a:ext cx="5676367" cy="1102729"/>
          </a:xfrm>
        </p:spPr>
        <p:txBody>
          <a:bodyPr>
            <a:normAutofit/>
          </a:bodyPr>
          <a:lstStyle/>
          <a:p>
            <a:pPr algn="ctr"/>
            <a:r>
              <a:rPr lang="bn-BD" sz="5300" dirty="0" smtClean="0">
                <a:solidFill>
                  <a:srgbClr val="002060"/>
                </a:solidFill>
              </a:rPr>
              <a:t>উত্তর মিলিয়ে নিই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457" y="1378039"/>
            <a:ext cx="9909101" cy="4812206"/>
          </a:xfrm>
          <a:noFill/>
        </p:spPr>
        <p:txBody>
          <a:bodyPr>
            <a:norm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r>
              <a:rPr lang="bn-BD" dirty="0" smtClean="0"/>
              <a:t>                           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D5EB-3011-4E96-955D-51E40439B5AA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289786" y="1826562"/>
            <a:ext cx="3031919" cy="1578137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ব্যাংক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38233" y="3877788"/>
            <a:ext cx="6892888" cy="254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76370" y="3905563"/>
            <a:ext cx="13648" cy="8070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75314" y="3890524"/>
            <a:ext cx="13648" cy="8206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17473" y="3903260"/>
            <a:ext cx="13648" cy="8070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89457" y="4729537"/>
            <a:ext cx="2775550" cy="8989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কেন্দ্রীয় ব্যাংক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4709054" y="4729537"/>
            <a:ext cx="2292823" cy="8989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বানিজ্যিক ব্যাংক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7845925" y="4729537"/>
            <a:ext cx="3152633" cy="8143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2">
                    <a:lumMod val="50000"/>
                  </a:schemeClr>
                </a:solidFill>
              </a:rPr>
              <a:t>বিশেষ আর্থীক প্রতিষ্ঠান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329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300" dirty="0" smtClean="0">
                <a:solidFill>
                  <a:srgbClr val="7030A0"/>
                </a:solidFill>
              </a:rPr>
              <a:t>বানিজ্যিক ব্যাংক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6798" y="1866970"/>
            <a:ext cx="8157204" cy="41743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55A5-595A-43F0-9B41-7C2ECE073933}" type="datetime1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8" y="1161245"/>
            <a:ext cx="8316230" cy="519510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8C6A-6EC0-4C5F-8623-AB8FA1CC2DDB}" type="datetime1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3691" y="287384"/>
            <a:ext cx="11900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Calibri Light" panose="020F0302020204030204"/>
              </a:rPr>
              <a:t>বানিজ্যিক ব্যাংক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436914" y="1319349"/>
            <a:ext cx="9823269" cy="391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247120" y="1319349"/>
            <a:ext cx="0" cy="10123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423851" y="1312184"/>
            <a:ext cx="9836332" cy="398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49503" y="1319349"/>
            <a:ext cx="13063" cy="11103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13366" y="1352006"/>
            <a:ext cx="0" cy="10515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10350" y="1365070"/>
            <a:ext cx="13063" cy="10123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4948" y="2496276"/>
            <a:ext cx="2050868" cy="9588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সোনালি ব্যাংক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568337" y="2436222"/>
            <a:ext cx="2090057" cy="10189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</a:rPr>
              <a:t>জনতা ব্যাংক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97979" y="2413998"/>
            <a:ext cx="2024743" cy="1041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রূপালি ব্যাংক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66960" y="2416628"/>
            <a:ext cx="2076994" cy="10384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অগ্রনী ব্যাংক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6960" y="5622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95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9236"/>
            <a:ext cx="9383182" cy="2470245"/>
          </a:xfrm>
        </p:spPr>
        <p:txBody>
          <a:bodyPr/>
          <a:lstStyle/>
          <a:p>
            <a:r>
              <a:rPr lang="bn-BD" dirty="0" smtClean="0"/>
              <a:t>।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" y="0"/>
            <a:ext cx="5290310" cy="41899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41" y="80750"/>
            <a:ext cx="5125081" cy="4109211"/>
          </a:xfrm>
          <a:solidFill>
            <a:schemeClr val="tx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568-7418-4EBC-8C77-C08FCA5109D4}" type="datetime1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83028" y="4762151"/>
            <a:ext cx="5262694" cy="545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25000"/>
                  </a:schemeClr>
                </a:solidFill>
              </a:rPr>
              <a:t>লেনদেন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4792070"/>
            <a:ext cx="5287617" cy="5153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বানিজ্যিক ব্যাংক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4375" y="5512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87439"/>
          </a:xfrm>
        </p:spPr>
        <p:txBody>
          <a:bodyPr>
            <a:noAutofit/>
          </a:bodyPr>
          <a:lstStyle/>
          <a:p>
            <a:pPr algn="ctr"/>
            <a:r>
              <a:rPr lang="bn-BD" sz="8800" dirty="0">
                <a:solidFill>
                  <a:srgbClr val="7030A0"/>
                </a:solidFill>
                <a:cs typeface="Mangal" panose="02040503050203030202" pitchFamily="18" charset="0"/>
              </a:rPr>
              <a:t>দলীয় কাজ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86308"/>
            <a:ext cx="9934858" cy="3880773"/>
          </a:xfrm>
        </p:spPr>
        <p:txBody>
          <a:bodyPr/>
          <a:lstStyle/>
          <a:p>
            <a:endParaRPr lang="bn-BD" sz="4400" dirty="0" smtClean="0"/>
          </a:p>
          <a:p>
            <a:r>
              <a:rPr lang="bn-BD" sz="4400" dirty="0" smtClean="0"/>
              <a:t>বানিজ্যিক </a:t>
            </a:r>
            <a:r>
              <a:rPr lang="bn-BD" sz="4400" dirty="0"/>
              <a:t>ব্যাংকের </a:t>
            </a:r>
            <a:r>
              <a:rPr lang="bn-BD" sz="4400" dirty="0" smtClean="0"/>
              <a:t>কার্যাবলি </a:t>
            </a:r>
            <a:r>
              <a:rPr lang="bn-BD" sz="4400" dirty="0"/>
              <a:t>লিখ।</a:t>
            </a:r>
            <a:endParaRPr lang="en-US" sz="2000" dirty="0"/>
          </a:p>
          <a:p>
            <a:pPr marL="0" indent="0">
              <a:buNone/>
            </a:pPr>
            <a:r>
              <a:rPr lang="bn-BD" sz="4400" dirty="0" smtClean="0"/>
              <a:t>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C9B9-F4D2-4BB8-B280-0115DD77D421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57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514667" cy="1320800"/>
          </a:xfrm>
        </p:spPr>
        <p:txBody>
          <a:bodyPr>
            <a:normAutofit/>
          </a:bodyPr>
          <a:lstStyle/>
          <a:p>
            <a:r>
              <a:rPr lang="bn-BD" sz="5400" dirty="0" smtClean="0"/>
              <a:t>উত্তরঃ </a:t>
            </a:r>
            <a:r>
              <a:rPr lang="bn-BD" sz="5400" dirty="0" smtClean="0"/>
              <a:t>বানিজ্যিক </a:t>
            </a:r>
            <a:r>
              <a:rPr lang="bn-BD" sz="5400" dirty="0"/>
              <a:t>ব্যাংকের </a:t>
            </a:r>
            <a:r>
              <a:rPr lang="bn-BD" sz="5400" dirty="0" smtClean="0"/>
              <a:t>কার্যাবলি-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8653"/>
            <a:ext cx="10515600" cy="3588309"/>
          </a:xfrm>
        </p:spPr>
        <p:txBody>
          <a:bodyPr>
            <a:normAutofit/>
          </a:bodyPr>
          <a:lstStyle/>
          <a:p>
            <a:r>
              <a:rPr lang="bn-BD" sz="3600" dirty="0" smtClean="0"/>
              <a:t>ঋণ দান</a:t>
            </a:r>
            <a:endParaRPr lang="en-US" sz="3600" dirty="0" smtClean="0"/>
          </a:p>
          <a:p>
            <a:r>
              <a:rPr lang="bn-BD" sz="3600" dirty="0" smtClean="0"/>
              <a:t>বিক্রয় প্রতিনিধি</a:t>
            </a:r>
          </a:p>
          <a:p>
            <a:r>
              <a:rPr lang="bn-BD" sz="3600" dirty="0" smtClean="0"/>
              <a:t>ব্যাংক ড্রাফট</a:t>
            </a:r>
          </a:p>
          <a:p>
            <a:r>
              <a:rPr lang="bn-BD" sz="3600" dirty="0" smtClean="0"/>
              <a:t>মানি অর্ডার</a:t>
            </a:r>
          </a:p>
          <a:p>
            <a:r>
              <a:rPr lang="bn-BD" sz="3600" dirty="0" smtClean="0"/>
              <a:t>দেনা-পাওনা পরিশোধ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0A6-E107-478A-B9AD-8C0EC5DFDDDB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9408" y="162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640023" cy="1550989"/>
          </a:xfrm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42950"/>
            <a:ext cx="10878562" cy="359841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/>
              <a:t>১। বাংলাদেশের কেন্দ্রীয় ব্যাংকের নাম কী?</a:t>
            </a:r>
          </a:p>
          <a:p>
            <a:pPr marL="0" indent="0">
              <a:buNone/>
            </a:pPr>
            <a:endParaRPr lang="bn-BD" sz="4000" dirty="0" smtClean="0"/>
          </a:p>
          <a:p>
            <a:pPr marL="0" indent="0">
              <a:buNone/>
            </a:pPr>
            <a:r>
              <a:rPr lang="bn-BD" sz="4000" dirty="0" smtClean="0"/>
              <a:t>২। তিনটি বানিজ্যিক ব্যাংকের নাম বল?</a:t>
            </a:r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DC5-78B8-4623-848B-901B79CCED3F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বাড়ির কাজ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16" y="2977227"/>
            <a:ext cx="11100684" cy="3880773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n-BD" sz="3200" dirty="0" smtClean="0"/>
              <a:t>১। অর্থনৈতিক উন্নয়নে বানিজ্যিক ব্যাংকের ইতিবাচক দিকগুলো বর্ণনা কর।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50B4-E59E-420F-9AE7-CA228B9C2610}" type="datetime1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61" y="0"/>
            <a:ext cx="3921457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36" y="0"/>
            <a:ext cx="3582864" cy="388143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6E50-8E77-4D4E-802F-F1BDCFBF60F7}" type="datetime1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97757"/>
            <a:ext cx="860913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</a:rPr>
              <a:t>ধন্যবাদ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641445"/>
            <a:ext cx="11252202" cy="140945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3103808"/>
            <a:ext cx="10515600" cy="31021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n-BD" sz="4000" dirty="0" smtClean="0"/>
              <a:t>কমল কৃষ্ণ হীরা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FF0000"/>
                </a:solidFill>
              </a:rPr>
              <a:t>সহকারি শিক্ষক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00B0F0"/>
                </a:solidFill>
              </a:rPr>
              <a:t>চন্দ্রদিঘলিয়া উচ্চ বিদ্যালয়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গোপালগঞ্জ।</a:t>
            </a:r>
          </a:p>
          <a:p>
            <a:pPr marL="0" indent="0" algn="ctr">
              <a:buNone/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</a:rPr>
              <a:t>মোবাঃ ০১৭১০৮৮২১৮০</a:t>
            </a:r>
            <a:endParaRPr lang="bn-BD" sz="6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bn-BD" sz="5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4EB-18CF-4F71-B14C-239DC843D70A}" type="datetime1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3953" r="12476"/>
          <a:stretch/>
        </p:blipFill>
        <p:spPr>
          <a:xfrm>
            <a:off x="8980226" y="2429300"/>
            <a:ext cx="3211773" cy="3398293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068946" y="682580"/>
            <a:ext cx="10998558" cy="1596360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পরিচিতি</a:t>
            </a:r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5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17826" r="23574" b="6586"/>
          <a:stretch/>
        </p:blipFill>
        <p:spPr>
          <a:xfrm>
            <a:off x="113730" y="119270"/>
            <a:ext cx="4267199" cy="4084240"/>
          </a:xfr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1CB8-C37C-4D95-ABEE-7F772E0C4D86}" type="datetime1">
              <a:rPr lang="en-US" smtClean="0"/>
              <a:t>6/5/2013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71" y="20471"/>
            <a:ext cx="3170828" cy="4183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7" y="20472"/>
            <a:ext cx="3739487" cy="4183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730" y="5056498"/>
            <a:ext cx="4267199" cy="60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</a:rPr>
              <a:t>বাংলাদেশ ব্যাংক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3811" y="5049672"/>
            <a:ext cx="3739487" cy="6141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ব্যাংক কর্মকর্তা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9171295" y="5049672"/>
            <a:ext cx="2870579" cy="6141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টাকা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497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60645"/>
          </a:xfrm>
          <a:noFill/>
        </p:spPr>
        <p:txBody>
          <a:bodyPr>
            <a:normAutofit/>
          </a:bodyPr>
          <a:lstStyle/>
          <a:p>
            <a:pPr algn="ctr"/>
            <a:r>
              <a:rPr lang="bn-BD" sz="8000" u="sng" dirty="0">
                <a:solidFill>
                  <a:srgbClr val="002060"/>
                </a:solidFill>
              </a:rPr>
              <a:t>ব্যাংক</a:t>
            </a:r>
            <a:endParaRPr lang="en-US" sz="8000" u="sng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820F-3A0A-478F-8A60-F1F4DC265A7B}" type="datetime1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64" y="54591"/>
            <a:ext cx="8596668" cy="158314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</a:rPr>
              <a:t/>
            </a:r>
            <a:br>
              <a:rPr lang="bn-BD" sz="4800" dirty="0" smtClean="0">
                <a:solidFill>
                  <a:srgbClr val="FFFF00"/>
                </a:solidFill>
              </a:rPr>
            </a:br>
            <a:r>
              <a:rPr lang="bn-BD" sz="4800" dirty="0" smtClean="0">
                <a:solidFill>
                  <a:srgbClr val="FFFF00"/>
                </a:solidFill>
              </a:rPr>
              <a:t>শিখনফল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64" y="2347415"/>
            <a:ext cx="8596668" cy="4230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/>
              <a:t>১। ব্যাংক কী তা বলতে পারবে।</a:t>
            </a:r>
          </a:p>
          <a:p>
            <a:endParaRPr lang="en-US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rgbClr val="7030A0"/>
                </a:solidFill>
              </a:rPr>
              <a:t>২। ব্যাংকের  শ্রেণি বিভাগ করতে পারবে</a:t>
            </a:r>
            <a:r>
              <a:rPr lang="bn-BD" sz="3600" dirty="0">
                <a:solidFill>
                  <a:srgbClr val="7030A0"/>
                </a:solidFill>
              </a:rPr>
              <a:t>।</a:t>
            </a:r>
            <a:endParaRPr lang="bn-BD" sz="3600" dirty="0" smtClean="0">
              <a:solidFill>
                <a:srgbClr val="7030A0"/>
              </a:solidFill>
            </a:endParaRPr>
          </a:p>
          <a:p>
            <a:endParaRPr lang="en-US" sz="3600" dirty="0" smtClean="0"/>
          </a:p>
          <a:p>
            <a:pPr marL="0" indent="0">
              <a:buNone/>
            </a:pPr>
            <a:r>
              <a:rPr lang="bn-BD" sz="3600" dirty="0" smtClean="0"/>
              <a:t>৩। বানিজ্যিক ব্যাংকের কার্যাবলি ব্যাখ্যা করতে পারবে।</a:t>
            </a:r>
            <a:endParaRPr lang="bn-BD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CDF9-0348-490E-B4AC-18379632CBCB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4032" y="5929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91" y="3398344"/>
            <a:ext cx="4588592" cy="244401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423079"/>
            <a:ext cx="12192000" cy="5618284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0BBF-B8DF-4FD9-A12B-8C4C0A92248D}" type="datetime1">
              <a:rPr lang="en-US" smtClean="0"/>
              <a:t>6/5/2013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90" y="118515"/>
            <a:ext cx="4588592" cy="26203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43991" y="2801760"/>
            <a:ext cx="4497800" cy="4936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</a:rPr>
              <a:t>জনতা ব্যাংক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7354" r="23001" b="-651"/>
          <a:stretch/>
        </p:blipFill>
        <p:spPr>
          <a:xfrm>
            <a:off x="1" y="181390"/>
            <a:ext cx="4898900" cy="26203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2853578"/>
            <a:ext cx="4898900" cy="4844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বাংলাদেশ ব্যাংক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0458"/>
            <a:ext cx="4898900" cy="24288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985979"/>
            <a:ext cx="4898900" cy="6209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টাকা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443990" y="5985979"/>
            <a:ext cx="4588592" cy="735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লেনদেন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8" grpId="0" animBg="1"/>
      <p:bldP spid="1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</a:rPr>
              <a:t>একক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5FCBEF"/>
              </a:buClr>
              <a:buNone/>
            </a:pPr>
            <a:r>
              <a:rPr lang="bn-BD" sz="4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১। ব্যাংক কাকে বলে?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19C-8484-4B7B-9CB3-EB9649363080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</a:rPr>
              <a:t>উত্তর </a:t>
            </a:r>
            <a:r>
              <a:rPr lang="bn-BD" sz="4800" dirty="0" smtClean="0">
                <a:solidFill>
                  <a:srgbClr val="002060"/>
                </a:solidFill>
              </a:rPr>
              <a:t>মিলিয়ে নিই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200000"/>
              </a:lnSpc>
              <a:buClr>
                <a:srgbClr val="5FCBEF"/>
              </a:buClr>
              <a:buNone/>
            </a:pPr>
            <a:endParaRPr lang="bn-BD" sz="3600" dirty="0" smtClean="0">
              <a:solidFill>
                <a:srgbClr val="7030A0"/>
              </a:solidFill>
            </a:endParaRPr>
          </a:p>
          <a:p>
            <a:pPr marL="0" lvl="0" indent="0" algn="just">
              <a:lnSpc>
                <a:spcPct val="200000"/>
              </a:lnSpc>
              <a:buClr>
                <a:srgbClr val="5FCBEF"/>
              </a:buClr>
              <a:buNone/>
            </a:pPr>
            <a:r>
              <a:rPr lang="bn-BD" sz="3600" dirty="0" smtClean="0">
                <a:solidFill>
                  <a:srgbClr val="7030A0"/>
                </a:solidFill>
              </a:rPr>
              <a:t>১।উত্তরঃ ব্যাংক হল এমন একটি প্রতিষ্ঠান যেখানে যাবতীয় অর্থনৈতিক কার্যাবলি পরিচালিত হয়।</a:t>
            </a:r>
            <a:endParaRPr lang="bn-BD" sz="3600" dirty="0">
              <a:solidFill>
                <a:srgbClr val="7030A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6A09-5F97-4309-A4CD-F5DDEF2D9A04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51076" y="556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0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6599" r="28844" b="25888"/>
          <a:stretch/>
        </p:blipFill>
        <p:spPr>
          <a:xfrm>
            <a:off x="4335290" y="-18650"/>
            <a:ext cx="4487779" cy="25266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78E2-98EA-4C2C-9586-1F9A67093F1D}" type="datetime1">
              <a:rPr lang="en-US" smtClean="0"/>
              <a:t>6/5/2013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hirakamalkrishna@gmail.com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 rot="21283728">
            <a:off x="5938808" y="320509"/>
            <a:ext cx="981307" cy="3520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BANK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92" y="3737023"/>
            <a:ext cx="2457450" cy="21855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1" y="3673231"/>
            <a:ext cx="2695073" cy="2565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43" y="3742143"/>
            <a:ext cx="2962275" cy="21855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6473975" y="3048051"/>
            <a:ext cx="12034" cy="593284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" y="0"/>
            <a:ext cx="2168868" cy="16222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6161" y="6238964"/>
            <a:ext cx="2784143" cy="61903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কেন্দ্রীয় ব্যাংক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98043" y="6238964"/>
            <a:ext cx="2962275" cy="61903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002060"/>
                </a:solidFill>
              </a:rPr>
              <a:t>বানিজ্যিক ব্যাংক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47415" y="3036758"/>
            <a:ext cx="8138226" cy="11293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99691" y="3036758"/>
            <a:ext cx="0" cy="518632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447417" y="3048051"/>
            <a:ext cx="6768" cy="518632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18692" y="6238964"/>
            <a:ext cx="2723099" cy="475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2">
                    <a:lumMod val="50000"/>
                  </a:schemeClr>
                </a:solidFill>
              </a:rPr>
              <a:t>বিশেষ আর্থীক প্রতিষ্ঠান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5262" y="1976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90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2" grpId="0" animBg="1"/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216</Words>
  <Application>Microsoft Office PowerPoint</Application>
  <PresentationFormat>Widescreen</PresentationFormat>
  <Paragraphs>113</Paragraphs>
  <Slides>19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Mangal</vt:lpstr>
      <vt:lpstr>NikoshBAN</vt:lpstr>
      <vt:lpstr>Vrinda</vt:lpstr>
      <vt:lpstr>Office Theme</vt:lpstr>
      <vt:lpstr> স্বাগতম  </vt:lpstr>
      <vt:lpstr> </vt:lpstr>
      <vt:lpstr>PowerPoint Presentation</vt:lpstr>
      <vt:lpstr>ব্যাংক</vt:lpstr>
      <vt:lpstr> শিখনফল</vt:lpstr>
      <vt:lpstr>PowerPoint Presentation</vt:lpstr>
      <vt:lpstr>একক কাজ</vt:lpstr>
      <vt:lpstr>উত্তর মিলিয়ে নিই</vt:lpstr>
      <vt:lpstr>PowerPoint Presentation</vt:lpstr>
      <vt:lpstr>জোড়ায় কাজ</vt:lpstr>
      <vt:lpstr>উত্তর মিলিয়ে নিই</vt:lpstr>
      <vt:lpstr>বানিজ্যিক ব্যাংক </vt:lpstr>
      <vt:lpstr>PowerPoint Presentation</vt:lpstr>
      <vt:lpstr>।</vt:lpstr>
      <vt:lpstr>দলীয় কাজ</vt:lpstr>
      <vt:lpstr>উত্তরঃ বানিজ্যিক ব্যাংকের কার্যাবলি-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259</cp:revision>
  <dcterms:created xsi:type="dcterms:W3CDTF">2013-05-28T15:55:39Z</dcterms:created>
  <dcterms:modified xsi:type="dcterms:W3CDTF">2013-06-05T15:57:00Z</dcterms:modified>
</cp:coreProperties>
</file>