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78" r:id="rId3"/>
    <p:sldId id="279" r:id="rId4"/>
    <p:sldId id="280" r:id="rId5"/>
    <p:sldId id="281" r:id="rId6"/>
    <p:sldId id="285" r:id="rId7"/>
    <p:sldId id="286" r:id="rId8"/>
    <p:sldId id="269" r:id="rId9"/>
    <p:sldId id="273" r:id="rId10"/>
    <p:sldId id="271" r:id="rId11"/>
    <p:sldId id="272" r:id="rId12"/>
    <p:sldId id="288" r:id="rId13"/>
    <p:sldId id="277" r:id="rId14"/>
    <p:sldId id="261" r:id="rId15"/>
    <p:sldId id="262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62323-4105-497E-A24A-5038D2E24B95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6D292-647C-4D7D-98EB-F64767C08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6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F17A-1E38-43AC-9C02-EB5B27E44A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CF17A-1E38-43AC-9C02-EB5B27E44A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d17a0a8278e5834a3e8c28c6be43feb5_rose.wmv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2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12" Type="http://schemas.openxmlformats.org/officeDocument/2006/relationships/slide" Target="slide8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2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12" Type="http://schemas.openxmlformats.org/officeDocument/2006/relationships/slide" Target="slide8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12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8.xml"/><Relationship Id="rId5" Type="http://schemas.openxmlformats.org/officeDocument/2006/relationships/slide" Target="slide9.xml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12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8.xml"/><Relationship Id="rId5" Type="http://schemas.openxmlformats.org/officeDocument/2006/relationships/slide" Target="slide9.xml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5.xml"/><Relationship Id="rId15" Type="http://schemas.openxmlformats.org/officeDocument/2006/relationships/slide" Target="slide13.xml"/><Relationship Id="rId10" Type="http://schemas.openxmlformats.org/officeDocument/2006/relationships/slide" Target="slide15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5.xml"/><Relationship Id="rId15" Type="http://schemas.openxmlformats.org/officeDocument/2006/relationships/slide" Target="slide13.xml"/><Relationship Id="rId10" Type="http://schemas.openxmlformats.org/officeDocument/2006/relationships/slide" Target="slide15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2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12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5.xml"/><Relationship Id="rId15" Type="http://schemas.openxmlformats.org/officeDocument/2006/relationships/slide" Target="slide13.xml"/><Relationship Id="rId10" Type="http://schemas.openxmlformats.org/officeDocument/2006/relationships/slide" Target="slide15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2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12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6.xml"/><Relationship Id="rId3" Type="http://schemas.openxmlformats.org/officeDocument/2006/relationships/oleObject" Target="../embeddings/oleObject1.bin"/><Relationship Id="rId7" Type="http://schemas.openxmlformats.org/officeDocument/2006/relationships/slide" Target="slide5.xml"/><Relationship Id="rId12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3.xml"/><Relationship Id="rId1" Type="http://schemas.openxmlformats.org/officeDocument/2006/relationships/vmlDrawing" Target="../drawings/vmlDrawing1.v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1.xml"/><Relationship Id="rId15" Type="http://schemas.openxmlformats.org/officeDocument/2006/relationships/slide" Target="slide12.xml"/><Relationship Id="rId10" Type="http://schemas.openxmlformats.org/officeDocument/2006/relationships/slide" Target="slide14.xml"/><Relationship Id="rId4" Type="http://schemas.openxmlformats.org/officeDocument/2006/relationships/image" Target="../media/image3.wmf"/><Relationship Id="rId9" Type="http://schemas.openxmlformats.org/officeDocument/2006/relationships/slide" Target="slide17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12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8.xml"/><Relationship Id="rId5" Type="http://schemas.openxmlformats.org/officeDocument/2006/relationships/slide" Target="slide9.xml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12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8.xml"/><Relationship Id="rId5" Type="http://schemas.openxmlformats.org/officeDocument/2006/relationships/slide" Target="slide9.xml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6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12" Type="http://schemas.openxmlformats.org/officeDocument/2006/relationships/slide" Target="slide15.xml"/><Relationship Id="rId17" Type="http://schemas.openxmlformats.org/officeDocument/2006/relationships/slide" Target="slide13.xml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14.xml"/><Relationship Id="rId5" Type="http://schemas.openxmlformats.org/officeDocument/2006/relationships/image" Target="../media/image6.jpeg"/><Relationship Id="rId15" Type="http://schemas.openxmlformats.org/officeDocument/2006/relationships/slide" Target="slide8.xml"/><Relationship Id="rId10" Type="http://schemas.openxmlformats.org/officeDocument/2006/relationships/slide" Target="slide17.xml"/><Relationship Id="rId4" Type="http://schemas.openxmlformats.org/officeDocument/2006/relationships/image" Target="../media/image5.gi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6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12" Type="http://schemas.openxmlformats.org/officeDocument/2006/relationships/slide" Target="slide15.xml"/><Relationship Id="rId17" Type="http://schemas.openxmlformats.org/officeDocument/2006/relationships/slide" Target="slide13.xml"/><Relationship Id="rId2" Type="http://schemas.openxmlformats.org/officeDocument/2006/relationships/notesSlide" Target="../notesSlides/notesSlide2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14.xml"/><Relationship Id="rId5" Type="http://schemas.openxmlformats.org/officeDocument/2006/relationships/image" Target="../media/image9.jpeg"/><Relationship Id="rId15" Type="http://schemas.openxmlformats.org/officeDocument/2006/relationships/slide" Target="slide8.xml"/><Relationship Id="rId10" Type="http://schemas.openxmlformats.org/officeDocument/2006/relationships/slide" Target="slide17.xml"/><Relationship Id="rId4" Type="http://schemas.openxmlformats.org/officeDocument/2006/relationships/image" Target="../media/image8.gi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17a0a8278e5834a3e8c28c6be43feb5_ros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228599"/>
            <a:ext cx="8153400" cy="6248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-76200" y="2933700"/>
            <a:ext cx="80010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     WELCOME   TO   YOU   ALL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rainstorm-fall-colo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0" y="790545"/>
            <a:ext cx="6959639" cy="52197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6096000"/>
            <a:ext cx="1828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বৃষ্টি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28600" y="-8930"/>
            <a:ext cx="7391401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 </a:t>
            </a:r>
            <a:r>
              <a:rPr lang="bn-BD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প্রতিক্রিয়ার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Action Button: Home 28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End 29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Action Button: Forward or Next 30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Back or Previous 31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hlinkClick r:id="rId3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>
            <a:hlinkClick r:id="rId4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>
            <a:hlinkClick r:id="rId5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>
            <a:hlinkClick r:id="rId6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>
            <a:hlinkClick r:id="rId7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>
            <a:hlinkClick r:id="rId8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ounded Rectangle 55">
            <a:hlinkClick r:id="rId9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le 56">
            <a:hlinkClick r:id="rId10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le 58">
            <a:hlinkClick r:id="rId11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>
            <a:hlinkClick r:id="rId12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>
            <a:hlinkClick r:id="rId13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ounded Rectangle 61">
            <a:hlinkClick r:id="rId14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10" repeatCount="indefinite" accel="50000" decel="50000" autoRev="1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4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_bonfire_campfire_re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68580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362200" y="5867400"/>
            <a:ext cx="3733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বনাঞ্চলে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অগ্নিকান্ড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28600" y="-8930"/>
            <a:ext cx="7391401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 </a:t>
            </a:r>
            <a:r>
              <a:rPr lang="bn-BD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প্রতিক্রিয়ার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Action Button: Home 28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End 29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Action Button: Forward or Next 30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Back or Previous 31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hlinkClick r:id="rId3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>
            <a:hlinkClick r:id="rId4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>
            <a:hlinkClick r:id="rId5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>
            <a:hlinkClick r:id="rId6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>
            <a:hlinkClick r:id="rId7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>
            <a:hlinkClick r:id="rId8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ounded Rectangle 55">
            <a:hlinkClick r:id="rId9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le 56">
            <a:hlinkClick r:id="rId10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le 58">
            <a:hlinkClick r:id="rId11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>
            <a:hlinkClick r:id="rId12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>
            <a:hlinkClick r:id="rId13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ounded Rectangle 61">
            <a:hlinkClick r:id="rId14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24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463511"/>
            <a:ext cx="532549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◊দ্রুত গতিতে বনাঞ্চাল গড়ে তোলা।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09800"/>
            <a:ext cx="6680035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◊জীবাশ্ম জ্বালানী অর্থাৎ তেল, কয়লা ইত্যাদি</a:t>
            </a:r>
          </a:p>
          <a:p>
            <a:pPr algn="ctr"/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দাহন সীমিত করা।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352800"/>
            <a:ext cx="790633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◊জীবাশ্ম জ্বালানী পরিবর্তে নিউক্লিয়ার শক্তি ব্যবহার।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038600"/>
            <a:ext cx="683873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◊বিকল্প জ্বালানী হিসাবে সৌর শক্তির ব্যবহার।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687669"/>
            <a:ext cx="764664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◊রাসায়নিক সারের অপরিকল্পিত ব্যবহার হ্রাস করা।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226873"/>
            <a:ext cx="7391401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r>
              <a:rPr lang="bn-BD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 প্রতিক্রিয়া হ্রাসের উপায়</a:t>
            </a:r>
            <a:endParaRPr lang="en-US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End 19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hlinkClick r:id="rId2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>
            <a:hlinkClick r:id="rId3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>
            <a:hlinkClick r:id="rId4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>
            <a:hlinkClick r:id="rId5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>
            <a:hlinkClick r:id="rId6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>
            <a:hlinkClick r:id="rId7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>
            <a:hlinkClick r:id="rId8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9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>
            <a:hlinkClick r:id="rId10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>
            <a:hlinkClick r:id="rId11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>
            <a:hlinkClick r:id="rId12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>
            <a:hlinkClick r:id="rId13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9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bn-BD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 প্রতিক্রিয়ায় রোগ সমুহ</a:t>
            </a:r>
            <a:endParaRPr lang="en-U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629400" cy="3505199"/>
          </a:xfrm>
        </p:spPr>
        <p:txBody>
          <a:bodyPr>
            <a:noAutofit/>
          </a:bodyPr>
          <a:lstStyle/>
          <a:p>
            <a:pPr algn="just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মশা বাহিত রোগ – ডেংগু , ম্যালেরিয়া, রিফট ভ্যলীজ্বর ।</a:t>
            </a:r>
          </a:p>
          <a:p>
            <a:pPr algn="just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বাহিত রোগ – কলেরা, আমাশয়।</a:t>
            </a:r>
          </a:p>
          <a:p>
            <a:pPr algn="just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অসংক্রামক রোগ – আগুন ও ধোয়া থেকে শ্বাসকষ্ঠ জনিত বিভিন্ন রোগ।</a:t>
            </a:r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End 13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hlinkClick r:id="rId2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>
            <a:hlinkClick r:id="rId3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>
            <a:hlinkClick r:id="rId4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>
            <a:hlinkClick r:id="rId5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>
            <a:hlinkClick r:id="rId6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7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>
            <a:hlinkClick r:id="rId8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>
            <a:hlinkClick r:id="rId10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>
            <a:hlinkClick r:id="rId11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>
            <a:hlinkClick r:id="rId12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>
            <a:hlinkClick r:id="rId13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7543800" cy="304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বিপর্যয়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235803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End 15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hlinkClick r:id="rId3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>
            <a:hlinkClick r:id="rId4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>
            <a:hlinkClick r:id="rId5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6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>
            <a:hlinkClick r:id="rId7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8" action="ppaction://hlinksldjump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>
            <a:hlinkClick r:id="rId10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>
            <a:hlinkClick r:id="rId11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>
            <a:hlinkClick r:id="rId12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>
            <a:hlinkClick r:id="rId13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14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15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709" y="2971800"/>
            <a:ext cx="8028709" cy="25146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962400" y="593930"/>
            <a:ext cx="2852392" cy="914400"/>
          </a:xfrm>
          <a:prstGeom prst="cloudCallout">
            <a:avLst>
              <a:gd name="adj1" fmla="val -22423"/>
              <a:gd name="adj2" fmla="val 103048"/>
            </a:avLst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8792" y="67013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28"/>
            <a:ext cx="3291627" cy="26137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End 17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hlinkClick r:id="rId3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4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>
            <a:hlinkClick r:id="rId5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>
            <a:hlinkClick r:id="rId7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8" action="ppaction://hlinksldjump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>
            <a:hlinkClick r:id="rId9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>
            <a:hlinkClick r:id="rId10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>
            <a:hlinkClick r:id="rId11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12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13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>
            <a:hlinkClick r:id="rId14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>
            <a:hlinkClick r:id="rId15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55" y="578426"/>
            <a:ext cx="3490906" cy="2857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46209" y="692469"/>
            <a:ext cx="185499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28600" y="3588069"/>
            <a:ext cx="7277100" cy="1822131"/>
          </a:xfrm>
          <a:prstGeom prst="horizontalScroll">
            <a:avLst/>
          </a:prstGeom>
          <a:noFill/>
          <a:ln w="38100" cmpd="sng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গ্রীন হাউজ প্রতিক্রিয়া থেকে রক্ষা পাওয়ার 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 সম্পর্কে বিস্তারিত লিখে আনবে।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End 16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hlinkClick r:id="rId3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>
            <a:hlinkClick r:id="rId4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5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>
            <a:hlinkClick r:id="rId6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>
            <a:hlinkClick r:id="rId7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>
            <a:hlinkClick r:id="rId8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>
            <a:hlinkClick r:id="rId9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>
            <a:hlinkClick r:id="rId10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>
            <a:hlinkClick r:id="rId11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12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13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>
            <a:hlinkClick r:id="rId14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52399"/>
            <a:ext cx="7353300" cy="63332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2807731"/>
            <a:ext cx="6934200" cy="100226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  <a:buNone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rte" pitchFamily="66" charset="0"/>
              </a:rPr>
              <a:t>THANKS  TO   YOU   ALL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40" name="Action Button: Home 39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ction Button: End 40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Action Button: Forward or Next 41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Back or Previous 42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hlinkClick r:id="rId3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>
            <a:hlinkClick r:id="rId4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>
            <a:hlinkClick r:id="rId5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>
            <a:hlinkClick r:id="rId6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>
            <a:hlinkClick r:id="rId7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8" action="ppaction://hlinksldjump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>
            <a:hlinkClick r:id="rId9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>
            <a:hlinkClick r:id="rId10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ounded Rectangle 55">
            <a:hlinkClick r:id="rId11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le 58">
            <a:hlinkClick r:id="rId13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>
            <a:hlinkClick r:id="rId14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>
            <a:hlinkClick r:id="rId15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814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04002"/>
            <a:ext cx="3271005" cy="3386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5" action="ppaction://hlinksldjump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>
            <a:hlinkClick r:id="rId10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End 16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76400" y="4485382"/>
            <a:ext cx="4876800" cy="1077218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দুর্গাপুর মাধ্যমিক বিদ্যালয়</a:t>
            </a:r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কুমারখালী,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কুষ্টিয়া।</a:t>
            </a:r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5525869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E-mail:  rashedraihan1978@gmail.com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Mobile: 01942778660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0800" y="228600"/>
            <a:ext cx="301236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3962400"/>
            <a:ext cx="4876800" cy="707886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মো:- রাশেদ রায়হান (লিটন)</a:t>
            </a:r>
          </a:p>
        </p:txBody>
      </p:sp>
      <p:sp>
        <p:nvSpPr>
          <p:cNvPr id="21" name="Rounded Rectangle 20">
            <a:hlinkClick r:id="rId11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>
            <a:hlinkClick r:id="rId12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>
            <a:hlinkClick r:id="rId13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>
            <a:hlinkClick r:id="rId14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97221"/>
            <a:ext cx="6999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চিত্র দেখি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869818"/>
            <a:ext cx="5477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চিত্রটি কিসের বলত?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38022"/>
              </p:ext>
            </p:extLst>
          </p:nvPr>
        </p:nvGraphicFramePr>
        <p:xfrm>
          <a:off x="3988473" y="1752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Package" showAsIcon="1" r:id="rId3" imgW="914400" imgH="771480" progId="Package">
                  <p:embed/>
                </p:oleObj>
              </mc:Choice>
              <mc:Fallback>
                <p:oleObj name="Package" showAsIcon="1" r:id="rId3" imgW="914400" imgH="771480" progId="Package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8473" y="17526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44170" y="4267199"/>
            <a:ext cx="65710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</a:t>
            </a:r>
            <a:r>
              <a:rPr lang="en-US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Action Button: Home 29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End 30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Back or Previous 32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hlinkClick r:id="rId5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6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>
            <a:hlinkClick r:id="rId7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>
            <a:hlinkClick r:id="rId8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>
            <a:hlinkClick r:id="rId9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>
            <a:hlinkClick r:id="rId10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>
            <a:hlinkClick r:id="rId11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>
            <a:hlinkClick r:id="rId12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13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14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>
            <a:hlinkClick r:id="rId15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>
            <a:hlinkClick r:id="rId16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" y="762000"/>
            <a:ext cx="7162801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u="sng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8000" b="1" u="sng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399" y="2471678"/>
            <a:ext cx="5334001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endParaRPr lang="bn-BD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Action Button: Home 28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End 29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Action Button: Forward or Next 30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Back or Previous 31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hlinkClick r:id="rId2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>
            <a:hlinkClick r:id="rId3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>
            <a:hlinkClick r:id="rId4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>
            <a:hlinkClick r:id="rId5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>
            <a:hlinkClick r:id="rId7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>
            <a:hlinkClick r:id="rId8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>
            <a:hlinkClick r:id="rId9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>
            <a:hlinkClick r:id="rId7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10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11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>
            <a:hlinkClick r:id="rId12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>
            <a:off x="1295400" y="0"/>
            <a:ext cx="4572000" cy="1524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617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bn-BD" sz="6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28800" y="30540"/>
            <a:ext cx="3352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" y="2819400"/>
            <a:ext cx="7162800" cy="3352800"/>
          </a:xfrm>
          <a:prstGeom prst="ellipse">
            <a:avLst/>
          </a:prstGeom>
          <a:noFill/>
          <a:ln w="98425" cap="sq" cmpd="sng">
            <a:solidFill>
              <a:srgbClr val="99FF66">
                <a:alpha val="94902"/>
              </a:srgbClr>
            </a:solidFill>
            <a:prstDash val="solid"/>
            <a:beve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31750" contourW="50800" prstMaterial="dkEdge"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3200400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3657600"/>
            <a:ext cx="601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114800"/>
            <a:ext cx="6272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সম্মুখিন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90264" y="4953000"/>
            <a:ext cx="5344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অতিখরা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চানোর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Action Button: Home 38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ction Button: End 39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Action Button: Forward or Next 40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Back or Previous 41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hlinkClick r:id="rId2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>
            <a:hlinkClick r:id="rId3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>
            <a:hlinkClick r:id="rId4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5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6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>
            <a:hlinkClick r:id="rId7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>
            <a:hlinkClick r:id="rId8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>
            <a:hlinkClick r:id="rId9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>
            <a:hlinkClick r:id="rId10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>
            <a:hlinkClick r:id="rId11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>
            <a:hlinkClick r:id="rId12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ounded Rectangle 55">
            <a:hlinkClick r:id="rId13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124" grpId="0"/>
      <p:bldP spid="2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0"/>
            <a:ext cx="52401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 বলতে সবুজ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বাড়িকে বুঝায়। শীত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দেশ গুলোতে সুর্যের আলোকে সংরক্ষণ করতে এবং গাছের চাড়া উৎপাদনের জন্য ব্যবহার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গ্রীনহাউজ বা কাচেঁর ঘর।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rot="189061">
            <a:off x="48245" y="2824255"/>
            <a:ext cx="2941090" cy="2125719"/>
            <a:chOff x="-76200" y="3581400"/>
            <a:chExt cx="3448373" cy="2362200"/>
          </a:xfrm>
        </p:grpSpPr>
        <p:sp>
          <p:nvSpPr>
            <p:cNvPr id="4" name="Freeform 3"/>
            <p:cNvSpPr/>
            <p:nvPr/>
          </p:nvSpPr>
          <p:spPr>
            <a:xfrm>
              <a:off x="1676400" y="3886200"/>
              <a:ext cx="1447800" cy="1371600"/>
            </a:xfrm>
            <a:custGeom>
              <a:avLst/>
              <a:gdLst>
                <a:gd name="connsiteX0" fmla="*/ 0 w 1534332"/>
                <a:gd name="connsiteY0" fmla="*/ 0 h 1410346"/>
                <a:gd name="connsiteX1" fmla="*/ 1503335 w 1534332"/>
                <a:gd name="connsiteY1" fmla="*/ 294468 h 1410346"/>
                <a:gd name="connsiteX2" fmla="*/ 1503335 w 1534332"/>
                <a:gd name="connsiteY2" fmla="*/ 294468 h 1410346"/>
                <a:gd name="connsiteX3" fmla="*/ 1534332 w 1534332"/>
                <a:gd name="connsiteY3" fmla="*/ 1410346 h 1410346"/>
                <a:gd name="connsiteX4" fmla="*/ 1534332 w 1534332"/>
                <a:gd name="connsiteY4" fmla="*/ 1410346 h 1410346"/>
                <a:gd name="connsiteX5" fmla="*/ 61993 w 1534332"/>
                <a:gd name="connsiteY5" fmla="*/ 1053885 h 1410346"/>
                <a:gd name="connsiteX6" fmla="*/ 61993 w 1534332"/>
                <a:gd name="connsiteY6" fmla="*/ 1053885 h 1410346"/>
                <a:gd name="connsiteX7" fmla="*/ 0 w 1534332"/>
                <a:gd name="connsiteY7" fmla="*/ 0 h 14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4332" h="1410346">
                  <a:moveTo>
                    <a:pt x="0" y="0"/>
                  </a:moveTo>
                  <a:lnTo>
                    <a:pt x="1503335" y="294468"/>
                  </a:lnTo>
                  <a:lnTo>
                    <a:pt x="1503335" y="294468"/>
                  </a:lnTo>
                  <a:lnTo>
                    <a:pt x="1534332" y="1410346"/>
                  </a:lnTo>
                  <a:lnTo>
                    <a:pt x="1534332" y="1410346"/>
                  </a:lnTo>
                  <a:lnTo>
                    <a:pt x="61993" y="1053885"/>
                  </a:lnTo>
                  <a:lnTo>
                    <a:pt x="61993" y="105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990600" y="3581400"/>
              <a:ext cx="2319580" cy="805912"/>
            </a:xfrm>
            <a:custGeom>
              <a:avLst/>
              <a:gdLst>
                <a:gd name="connsiteX0" fmla="*/ 1141708 w 2319580"/>
                <a:gd name="connsiteY0" fmla="*/ 0 h 805912"/>
                <a:gd name="connsiteX1" fmla="*/ 165315 w 2319580"/>
                <a:gd name="connsiteY1" fmla="*/ 573438 h 805912"/>
                <a:gd name="connsiteX2" fmla="*/ 149817 w 2319580"/>
                <a:gd name="connsiteY2" fmla="*/ 573438 h 805912"/>
                <a:gd name="connsiteX3" fmla="*/ 2319580 w 2319580"/>
                <a:gd name="connsiteY3" fmla="*/ 805912 h 805912"/>
                <a:gd name="connsiteX4" fmla="*/ 2319580 w 2319580"/>
                <a:gd name="connsiteY4" fmla="*/ 805912 h 805912"/>
                <a:gd name="connsiteX5" fmla="*/ 1141708 w 2319580"/>
                <a:gd name="connsiteY5" fmla="*/ 0 h 80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9580" h="805912">
                  <a:moveTo>
                    <a:pt x="1141708" y="0"/>
                  </a:moveTo>
                  <a:lnTo>
                    <a:pt x="165315" y="573438"/>
                  </a:lnTo>
                  <a:cubicBezTo>
                    <a:pt x="0" y="669011"/>
                    <a:pt x="149817" y="573438"/>
                    <a:pt x="149817" y="573438"/>
                  </a:cubicBezTo>
                  <a:lnTo>
                    <a:pt x="2319580" y="805912"/>
                  </a:lnTo>
                  <a:lnTo>
                    <a:pt x="2319580" y="805912"/>
                  </a:lnTo>
                  <a:lnTo>
                    <a:pt x="1141708" y="0"/>
                  </a:lnTo>
                  <a:close/>
                </a:path>
              </a:pathLst>
            </a:cu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0" y="3810000"/>
              <a:ext cx="1720312" cy="1270861"/>
            </a:xfrm>
            <a:custGeom>
              <a:avLst/>
              <a:gdLst>
                <a:gd name="connsiteX0" fmla="*/ 0 w 1720312"/>
                <a:gd name="connsiteY0" fmla="*/ 883403 h 1270861"/>
                <a:gd name="connsiteX1" fmla="*/ 1301858 w 1720312"/>
                <a:gd name="connsiteY1" fmla="*/ 0 h 1270861"/>
                <a:gd name="connsiteX2" fmla="*/ 1301858 w 1720312"/>
                <a:gd name="connsiteY2" fmla="*/ 0 h 1270861"/>
                <a:gd name="connsiteX3" fmla="*/ 1720312 w 1720312"/>
                <a:gd name="connsiteY3" fmla="*/ 1270861 h 1270861"/>
                <a:gd name="connsiteX4" fmla="*/ 1720312 w 1720312"/>
                <a:gd name="connsiteY4" fmla="*/ 1270861 h 1270861"/>
                <a:gd name="connsiteX5" fmla="*/ 0 w 1720312"/>
                <a:gd name="connsiteY5" fmla="*/ 883403 h 127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312" h="1270861">
                  <a:moveTo>
                    <a:pt x="0" y="883403"/>
                  </a:moveTo>
                  <a:lnTo>
                    <a:pt x="1301858" y="0"/>
                  </a:lnTo>
                  <a:lnTo>
                    <a:pt x="1301858" y="0"/>
                  </a:lnTo>
                  <a:lnTo>
                    <a:pt x="1720312" y="1270861"/>
                  </a:lnTo>
                  <a:lnTo>
                    <a:pt x="1720312" y="1270861"/>
                  </a:lnTo>
                  <a:lnTo>
                    <a:pt x="0" y="883403"/>
                  </a:lnTo>
                  <a:close/>
                </a:path>
              </a:pathLst>
            </a:custGeom>
            <a:solidFill>
              <a:schemeClr val="accent1">
                <a:alpha val="3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95400" y="3581400"/>
              <a:ext cx="2076773" cy="1503335"/>
            </a:xfrm>
            <a:custGeom>
              <a:avLst/>
              <a:gdLst>
                <a:gd name="connsiteX0" fmla="*/ 0 w 2076773"/>
                <a:gd name="connsiteY0" fmla="*/ 201478 h 1503335"/>
                <a:gd name="connsiteX1" fmla="*/ 898901 w 2076773"/>
                <a:gd name="connsiteY1" fmla="*/ 0 h 1503335"/>
                <a:gd name="connsiteX2" fmla="*/ 898901 w 2076773"/>
                <a:gd name="connsiteY2" fmla="*/ 0 h 1503335"/>
                <a:gd name="connsiteX3" fmla="*/ 2076773 w 2076773"/>
                <a:gd name="connsiteY3" fmla="*/ 774915 h 1503335"/>
                <a:gd name="connsiteX4" fmla="*/ 2076773 w 2076773"/>
                <a:gd name="connsiteY4" fmla="*/ 774915 h 1503335"/>
                <a:gd name="connsiteX5" fmla="*/ 433952 w 2076773"/>
                <a:gd name="connsiteY5" fmla="*/ 1503335 h 1503335"/>
                <a:gd name="connsiteX6" fmla="*/ 433952 w 2076773"/>
                <a:gd name="connsiteY6" fmla="*/ 1503335 h 1503335"/>
                <a:gd name="connsiteX7" fmla="*/ 0 w 2076773"/>
                <a:gd name="connsiteY7" fmla="*/ 201478 h 150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6773" h="1503335">
                  <a:moveTo>
                    <a:pt x="0" y="201478"/>
                  </a:moveTo>
                  <a:lnTo>
                    <a:pt x="898901" y="0"/>
                  </a:lnTo>
                  <a:lnTo>
                    <a:pt x="898901" y="0"/>
                  </a:lnTo>
                  <a:lnTo>
                    <a:pt x="2076773" y="774915"/>
                  </a:lnTo>
                  <a:lnTo>
                    <a:pt x="2076773" y="774915"/>
                  </a:lnTo>
                  <a:lnTo>
                    <a:pt x="433952" y="1503335"/>
                  </a:lnTo>
                  <a:lnTo>
                    <a:pt x="433952" y="1503335"/>
                  </a:lnTo>
                  <a:lnTo>
                    <a:pt x="0" y="201478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76200" y="3581400"/>
              <a:ext cx="2247255" cy="1115878"/>
            </a:xfrm>
            <a:custGeom>
              <a:avLst/>
              <a:gdLst>
                <a:gd name="connsiteX0" fmla="*/ 0 w 2247255"/>
                <a:gd name="connsiteY0" fmla="*/ 1115878 h 1115878"/>
                <a:gd name="connsiteX1" fmla="*/ 1348353 w 2247255"/>
                <a:gd name="connsiteY1" fmla="*/ 232475 h 1115878"/>
                <a:gd name="connsiteX2" fmla="*/ 1348353 w 2247255"/>
                <a:gd name="connsiteY2" fmla="*/ 232475 h 1115878"/>
                <a:gd name="connsiteX3" fmla="*/ 2247255 w 2247255"/>
                <a:gd name="connsiteY3" fmla="*/ 0 h 1115878"/>
                <a:gd name="connsiteX4" fmla="*/ 2247255 w 2247255"/>
                <a:gd name="connsiteY4" fmla="*/ 0 h 1115878"/>
                <a:gd name="connsiteX5" fmla="*/ 1441343 w 2247255"/>
                <a:gd name="connsiteY5" fmla="*/ 542441 h 1115878"/>
                <a:gd name="connsiteX6" fmla="*/ 1441343 w 2247255"/>
                <a:gd name="connsiteY6" fmla="*/ 542441 h 1115878"/>
                <a:gd name="connsiteX7" fmla="*/ 0 w 2247255"/>
                <a:gd name="connsiteY7" fmla="*/ 1115878 h 111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7255" h="1115878">
                  <a:moveTo>
                    <a:pt x="0" y="1115878"/>
                  </a:moveTo>
                  <a:lnTo>
                    <a:pt x="1348353" y="232475"/>
                  </a:lnTo>
                  <a:lnTo>
                    <a:pt x="1348353" y="232475"/>
                  </a:lnTo>
                  <a:lnTo>
                    <a:pt x="2247255" y="0"/>
                  </a:lnTo>
                  <a:lnTo>
                    <a:pt x="2247255" y="0"/>
                  </a:lnTo>
                  <a:lnTo>
                    <a:pt x="1441343" y="542441"/>
                  </a:lnTo>
                  <a:lnTo>
                    <a:pt x="1441343" y="542441"/>
                  </a:lnTo>
                  <a:lnTo>
                    <a:pt x="0" y="1115878"/>
                  </a:lnTo>
                  <a:close/>
                </a:path>
              </a:pathLst>
            </a:cu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95400" y="5181600"/>
              <a:ext cx="464949" cy="482287"/>
            </a:xfrm>
            <a:custGeom>
              <a:avLst/>
              <a:gdLst>
                <a:gd name="connsiteX0" fmla="*/ 201478 w 464949"/>
                <a:gd name="connsiteY0" fmla="*/ 237427 h 482287"/>
                <a:gd name="connsiteX1" fmla="*/ 185980 w 464949"/>
                <a:gd name="connsiteY1" fmla="*/ 20451 h 482287"/>
                <a:gd name="connsiteX2" fmla="*/ 232475 w 464949"/>
                <a:gd name="connsiteY2" fmla="*/ 4953 h 482287"/>
                <a:gd name="connsiteX3" fmla="*/ 325465 w 464949"/>
                <a:gd name="connsiteY3" fmla="*/ 20451 h 482287"/>
                <a:gd name="connsiteX4" fmla="*/ 340963 w 464949"/>
                <a:gd name="connsiteY4" fmla="*/ 97943 h 482287"/>
                <a:gd name="connsiteX5" fmla="*/ 464949 w 464949"/>
                <a:gd name="connsiteY5" fmla="*/ 113441 h 482287"/>
                <a:gd name="connsiteX6" fmla="*/ 449451 w 464949"/>
                <a:gd name="connsiteY6" fmla="*/ 221929 h 482287"/>
                <a:gd name="connsiteX7" fmla="*/ 402956 w 464949"/>
                <a:gd name="connsiteY7" fmla="*/ 252926 h 482287"/>
                <a:gd name="connsiteX8" fmla="*/ 387458 w 464949"/>
                <a:gd name="connsiteY8" fmla="*/ 299421 h 482287"/>
                <a:gd name="connsiteX9" fmla="*/ 371960 w 464949"/>
                <a:gd name="connsiteY9" fmla="*/ 423407 h 482287"/>
                <a:gd name="connsiteX10" fmla="*/ 216976 w 464949"/>
                <a:gd name="connsiteY10" fmla="*/ 438905 h 482287"/>
                <a:gd name="connsiteX11" fmla="*/ 61993 w 464949"/>
                <a:gd name="connsiteY11" fmla="*/ 376912 h 482287"/>
                <a:gd name="connsiteX12" fmla="*/ 46495 w 464949"/>
                <a:gd name="connsiteY12" fmla="*/ 330417 h 482287"/>
                <a:gd name="connsiteX13" fmla="*/ 30997 w 464949"/>
                <a:gd name="connsiteY13" fmla="*/ 252926 h 482287"/>
                <a:gd name="connsiteX14" fmla="*/ 0 w 464949"/>
                <a:gd name="connsiteY14" fmla="*/ 159936 h 482287"/>
                <a:gd name="connsiteX15" fmla="*/ 46495 w 464949"/>
                <a:gd name="connsiteY15" fmla="*/ 128939 h 482287"/>
                <a:gd name="connsiteX16" fmla="*/ 170482 w 464949"/>
                <a:gd name="connsiteY16" fmla="*/ 159936 h 48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4949" h="482287">
                  <a:moveTo>
                    <a:pt x="201478" y="237427"/>
                  </a:moveTo>
                  <a:cubicBezTo>
                    <a:pt x="148802" y="158414"/>
                    <a:pt x="138245" y="163657"/>
                    <a:pt x="185980" y="20451"/>
                  </a:cubicBezTo>
                  <a:cubicBezTo>
                    <a:pt x="191146" y="4953"/>
                    <a:pt x="216977" y="10119"/>
                    <a:pt x="232475" y="4953"/>
                  </a:cubicBezTo>
                  <a:cubicBezTo>
                    <a:pt x="263472" y="10119"/>
                    <a:pt x="301606" y="0"/>
                    <a:pt x="325465" y="20451"/>
                  </a:cubicBezTo>
                  <a:cubicBezTo>
                    <a:pt x="345465" y="37594"/>
                    <a:pt x="319045" y="83331"/>
                    <a:pt x="340963" y="97943"/>
                  </a:cubicBezTo>
                  <a:cubicBezTo>
                    <a:pt x="375618" y="121047"/>
                    <a:pt x="423620" y="108275"/>
                    <a:pt x="464949" y="113441"/>
                  </a:cubicBezTo>
                  <a:cubicBezTo>
                    <a:pt x="459783" y="149604"/>
                    <a:pt x="464287" y="188548"/>
                    <a:pt x="449451" y="221929"/>
                  </a:cubicBezTo>
                  <a:cubicBezTo>
                    <a:pt x="441886" y="238950"/>
                    <a:pt x="414592" y="238381"/>
                    <a:pt x="402956" y="252926"/>
                  </a:cubicBezTo>
                  <a:cubicBezTo>
                    <a:pt x="392751" y="265683"/>
                    <a:pt x="392624" y="283923"/>
                    <a:pt x="387458" y="299421"/>
                  </a:cubicBezTo>
                  <a:cubicBezTo>
                    <a:pt x="382292" y="340750"/>
                    <a:pt x="387428" y="384736"/>
                    <a:pt x="371960" y="423407"/>
                  </a:cubicBezTo>
                  <a:cubicBezTo>
                    <a:pt x="348408" y="482287"/>
                    <a:pt x="239300" y="442094"/>
                    <a:pt x="216976" y="438905"/>
                  </a:cubicBezTo>
                  <a:cubicBezTo>
                    <a:pt x="180642" y="329904"/>
                    <a:pt x="235017" y="446122"/>
                    <a:pt x="61993" y="376912"/>
                  </a:cubicBezTo>
                  <a:cubicBezTo>
                    <a:pt x="46825" y="370845"/>
                    <a:pt x="50457" y="346266"/>
                    <a:pt x="46495" y="330417"/>
                  </a:cubicBezTo>
                  <a:cubicBezTo>
                    <a:pt x="40106" y="304862"/>
                    <a:pt x="37928" y="278340"/>
                    <a:pt x="30997" y="252926"/>
                  </a:cubicBezTo>
                  <a:cubicBezTo>
                    <a:pt x="22400" y="221404"/>
                    <a:pt x="0" y="159936"/>
                    <a:pt x="0" y="159936"/>
                  </a:cubicBezTo>
                  <a:cubicBezTo>
                    <a:pt x="15498" y="149604"/>
                    <a:pt x="27961" y="130792"/>
                    <a:pt x="46495" y="128939"/>
                  </a:cubicBezTo>
                  <a:cubicBezTo>
                    <a:pt x="136665" y="119922"/>
                    <a:pt x="134262" y="123718"/>
                    <a:pt x="170482" y="159936"/>
                  </a:cubicBez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00200" y="5334000"/>
              <a:ext cx="464949" cy="482287"/>
            </a:xfrm>
            <a:custGeom>
              <a:avLst/>
              <a:gdLst>
                <a:gd name="connsiteX0" fmla="*/ 201478 w 464949"/>
                <a:gd name="connsiteY0" fmla="*/ 237427 h 482287"/>
                <a:gd name="connsiteX1" fmla="*/ 185980 w 464949"/>
                <a:gd name="connsiteY1" fmla="*/ 20451 h 482287"/>
                <a:gd name="connsiteX2" fmla="*/ 232475 w 464949"/>
                <a:gd name="connsiteY2" fmla="*/ 4953 h 482287"/>
                <a:gd name="connsiteX3" fmla="*/ 325465 w 464949"/>
                <a:gd name="connsiteY3" fmla="*/ 20451 h 482287"/>
                <a:gd name="connsiteX4" fmla="*/ 340963 w 464949"/>
                <a:gd name="connsiteY4" fmla="*/ 97943 h 482287"/>
                <a:gd name="connsiteX5" fmla="*/ 464949 w 464949"/>
                <a:gd name="connsiteY5" fmla="*/ 113441 h 482287"/>
                <a:gd name="connsiteX6" fmla="*/ 449451 w 464949"/>
                <a:gd name="connsiteY6" fmla="*/ 221929 h 482287"/>
                <a:gd name="connsiteX7" fmla="*/ 402956 w 464949"/>
                <a:gd name="connsiteY7" fmla="*/ 252926 h 482287"/>
                <a:gd name="connsiteX8" fmla="*/ 387458 w 464949"/>
                <a:gd name="connsiteY8" fmla="*/ 299421 h 482287"/>
                <a:gd name="connsiteX9" fmla="*/ 371960 w 464949"/>
                <a:gd name="connsiteY9" fmla="*/ 423407 h 482287"/>
                <a:gd name="connsiteX10" fmla="*/ 216976 w 464949"/>
                <a:gd name="connsiteY10" fmla="*/ 438905 h 482287"/>
                <a:gd name="connsiteX11" fmla="*/ 61993 w 464949"/>
                <a:gd name="connsiteY11" fmla="*/ 376912 h 482287"/>
                <a:gd name="connsiteX12" fmla="*/ 46495 w 464949"/>
                <a:gd name="connsiteY12" fmla="*/ 330417 h 482287"/>
                <a:gd name="connsiteX13" fmla="*/ 30997 w 464949"/>
                <a:gd name="connsiteY13" fmla="*/ 252926 h 482287"/>
                <a:gd name="connsiteX14" fmla="*/ 0 w 464949"/>
                <a:gd name="connsiteY14" fmla="*/ 159936 h 482287"/>
                <a:gd name="connsiteX15" fmla="*/ 46495 w 464949"/>
                <a:gd name="connsiteY15" fmla="*/ 128939 h 482287"/>
                <a:gd name="connsiteX16" fmla="*/ 170482 w 464949"/>
                <a:gd name="connsiteY16" fmla="*/ 159936 h 48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4949" h="482287">
                  <a:moveTo>
                    <a:pt x="201478" y="237427"/>
                  </a:moveTo>
                  <a:cubicBezTo>
                    <a:pt x="148802" y="158414"/>
                    <a:pt x="138245" y="163657"/>
                    <a:pt x="185980" y="20451"/>
                  </a:cubicBezTo>
                  <a:cubicBezTo>
                    <a:pt x="191146" y="4953"/>
                    <a:pt x="216977" y="10119"/>
                    <a:pt x="232475" y="4953"/>
                  </a:cubicBezTo>
                  <a:cubicBezTo>
                    <a:pt x="263472" y="10119"/>
                    <a:pt x="301606" y="0"/>
                    <a:pt x="325465" y="20451"/>
                  </a:cubicBezTo>
                  <a:cubicBezTo>
                    <a:pt x="345465" y="37594"/>
                    <a:pt x="319045" y="83331"/>
                    <a:pt x="340963" y="97943"/>
                  </a:cubicBezTo>
                  <a:cubicBezTo>
                    <a:pt x="375618" y="121047"/>
                    <a:pt x="423620" y="108275"/>
                    <a:pt x="464949" y="113441"/>
                  </a:cubicBezTo>
                  <a:cubicBezTo>
                    <a:pt x="459783" y="149604"/>
                    <a:pt x="464287" y="188548"/>
                    <a:pt x="449451" y="221929"/>
                  </a:cubicBezTo>
                  <a:cubicBezTo>
                    <a:pt x="441886" y="238950"/>
                    <a:pt x="414592" y="238381"/>
                    <a:pt x="402956" y="252926"/>
                  </a:cubicBezTo>
                  <a:cubicBezTo>
                    <a:pt x="392751" y="265683"/>
                    <a:pt x="392624" y="283923"/>
                    <a:pt x="387458" y="299421"/>
                  </a:cubicBezTo>
                  <a:cubicBezTo>
                    <a:pt x="382292" y="340750"/>
                    <a:pt x="387428" y="384736"/>
                    <a:pt x="371960" y="423407"/>
                  </a:cubicBezTo>
                  <a:cubicBezTo>
                    <a:pt x="348408" y="482287"/>
                    <a:pt x="239300" y="442094"/>
                    <a:pt x="216976" y="438905"/>
                  </a:cubicBezTo>
                  <a:cubicBezTo>
                    <a:pt x="180642" y="329904"/>
                    <a:pt x="235017" y="446122"/>
                    <a:pt x="61993" y="376912"/>
                  </a:cubicBezTo>
                  <a:cubicBezTo>
                    <a:pt x="46825" y="370845"/>
                    <a:pt x="50457" y="346266"/>
                    <a:pt x="46495" y="330417"/>
                  </a:cubicBezTo>
                  <a:cubicBezTo>
                    <a:pt x="40106" y="304862"/>
                    <a:pt x="37928" y="278340"/>
                    <a:pt x="30997" y="252926"/>
                  </a:cubicBezTo>
                  <a:cubicBezTo>
                    <a:pt x="22400" y="221404"/>
                    <a:pt x="0" y="159936"/>
                    <a:pt x="0" y="159936"/>
                  </a:cubicBezTo>
                  <a:cubicBezTo>
                    <a:pt x="15498" y="149604"/>
                    <a:pt x="27961" y="130792"/>
                    <a:pt x="46495" y="128939"/>
                  </a:cubicBezTo>
                  <a:cubicBezTo>
                    <a:pt x="136665" y="119922"/>
                    <a:pt x="134262" y="123718"/>
                    <a:pt x="170482" y="159936"/>
                  </a:cubicBez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676400" y="4724400"/>
              <a:ext cx="464949" cy="482287"/>
            </a:xfrm>
            <a:custGeom>
              <a:avLst/>
              <a:gdLst>
                <a:gd name="connsiteX0" fmla="*/ 201478 w 464949"/>
                <a:gd name="connsiteY0" fmla="*/ 237427 h 482287"/>
                <a:gd name="connsiteX1" fmla="*/ 185980 w 464949"/>
                <a:gd name="connsiteY1" fmla="*/ 20451 h 482287"/>
                <a:gd name="connsiteX2" fmla="*/ 232475 w 464949"/>
                <a:gd name="connsiteY2" fmla="*/ 4953 h 482287"/>
                <a:gd name="connsiteX3" fmla="*/ 325465 w 464949"/>
                <a:gd name="connsiteY3" fmla="*/ 20451 h 482287"/>
                <a:gd name="connsiteX4" fmla="*/ 340963 w 464949"/>
                <a:gd name="connsiteY4" fmla="*/ 97943 h 482287"/>
                <a:gd name="connsiteX5" fmla="*/ 464949 w 464949"/>
                <a:gd name="connsiteY5" fmla="*/ 113441 h 482287"/>
                <a:gd name="connsiteX6" fmla="*/ 449451 w 464949"/>
                <a:gd name="connsiteY6" fmla="*/ 221929 h 482287"/>
                <a:gd name="connsiteX7" fmla="*/ 402956 w 464949"/>
                <a:gd name="connsiteY7" fmla="*/ 252926 h 482287"/>
                <a:gd name="connsiteX8" fmla="*/ 387458 w 464949"/>
                <a:gd name="connsiteY8" fmla="*/ 299421 h 482287"/>
                <a:gd name="connsiteX9" fmla="*/ 371960 w 464949"/>
                <a:gd name="connsiteY9" fmla="*/ 423407 h 482287"/>
                <a:gd name="connsiteX10" fmla="*/ 216976 w 464949"/>
                <a:gd name="connsiteY10" fmla="*/ 438905 h 482287"/>
                <a:gd name="connsiteX11" fmla="*/ 61993 w 464949"/>
                <a:gd name="connsiteY11" fmla="*/ 376912 h 482287"/>
                <a:gd name="connsiteX12" fmla="*/ 46495 w 464949"/>
                <a:gd name="connsiteY12" fmla="*/ 330417 h 482287"/>
                <a:gd name="connsiteX13" fmla="*/ 30997 w 464949"/>
                <a:gd name="connsiteY13" fmla="*/ 252926 h 482287"/>
                <a:gd name="connsiteX14" fmla="*/ 0 w 464949"/>
                <a:gd name="connsiteY14" fmla="*/ 159936 h 482287"/>
                <a:gd name="connsiteX15" fmla="*/ 46495 w 464949"/>
                <a:gd name="connsiteY15" fmla="*/ 128939 h 482287"/>
                <a:gd name="connsiteX16" fmla="*/ 170482 w 464949"/>
                <a:gd name="connsiteY16" fmla="*/ 159936 h 48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4949" h="482287">
                  <a:moveTo>
                    <a:pt x="201478" y="237427"/>
                  </a:moveTo>
                  <a:cubicBezTo>
                    <a:pt x="148802" y="158414"/>
                    <a:pt x="138245" y="163657"/>
                    <a:pt x="185980" y="20451"/>
                  </a:cubicBezTo>
                  <a:cubicBezTo>
                    <a:pt x="191146" y="4953"/>
                    <a:pt x="216977" y="10119"/>
                    <a:pt x="232475" y="4953"/>
                  </a:cubicBezTo>
                  <a:cubicBezTo>
                    <a:pt x="263472" y="10119"/>
                    <a:pt x="301606" y="0"/>
                    <a:pt x="325465" y="20451"/>
                  </a:cubicBezTo>
                  <a:cubicBezTo>
                    <a:pt x="345465" y="37594"/>
                    <a:pt x="319045" y="83331"/>
                    <a:pt x="340963" y="97943"/>
                  </a:cubicBezTo>
                  <a:cubicBezTo>
                    <a:pt x="375618" y="121047"/>
                    <a:pt x="423620" y="108275"/>
                    <a:pt x="464949" y="113441"/>
                  </a:cubicBezTo>
                  <a:cubicBezTo>
                    <a:pt x="459783" y="149604"/>
                    <a:pt x="464287" y="188548"/>
                    <a:pt x="449451" y="221929"/>
                  </a:cubicBezTo>
                  <a:cubicBezTo>
                    <a:pt x="441886" y="238950"/>
                    <a:pt x="414592" y="238381"/>
                    <a:pt x="402956" y="252926"/>
                  </a:cubicBezTo>
                  <a:cubicBezTo>
                    <a:pt x="392751" y="265683"/>
                    <a:pt x="392624" y="283923"/>
                    <a:pt x="387458" y="299421"/>
                  </a:cubicBezTo>
                  <a:cubicBezTo>
                    <a:pt x="382292" y="340750"/>
                    <a:pt x="387428" y="384736"/>
                    <a:pt x="371960" y="423407"/>
                  </a:cubicBezTo>
                  <a:cubicBezTo>
                    <a:pt x="348408" y="482287"/>
                    <a:pt x="239300" y="442094"/>
                    <a:pt x="216976" y="438905"/>
                  </a:cubicBezTo>
                  <a:cubicBezTo>
                    <a:pt x="180642" y="329904"/>
                    <a:pt x="235017" y="446122"/>
                    <a:pt x="61993" y="376912"/>
                  </a:cubicBezTo>
                  <a:cubicBezTo>
                    <a:pt x="46825" y="370845"/>
                    <a:pt x="50457" y="346266"/>
                    <a:pt x="46495" y="330417"/>
                  </a:cubicBezTo>
                  <a:cubicBezTo>
                    <a:pt x="40106" y="304862"/>
                    <a:pt x="37928" y="278340"/>
                    <a:pt x="30997" y="252926"/>
                  </a:cubicBezTo>
                  <a:cubicBezTo>
                    <a:pt x="22400" y="221404"/>
                    <a:pt x="0" y="159936"/>
                    <a:pt x="0" y="159936"/>
                  </a:cubicBezTo>
                  <a:cubicBezTo>
                    <a:pt x="15498" y="149604"/>
                    <a:pt x="27961" y="130792"/>
                    <a:pt x="46495" y="128939"/>
                  </a:cubicBezTo>
                  <a:cubicBezTo>
                    <a:pt x="136665" y="119922"/>
                    <a:pt x="134262" y="123718"/>
                    <a:pt x="170482" y="159936"/>
                  </a:cubicBez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71600" y="4876800"/>
              <a:ext cx="464949" cy="482287"/>
            </a:xfrm>
            <a:custGeom>
              <a:avLst/>
              <a:gdLst>
                <a:gd name="connsiteX0" fmla="*/ 201478 w 464949"/>
                <a:gd name="connsiteY0" fmla="*/ 237427 h 482287"/>
                <a:gd name="connsiteX1" fmla="*/ 185980 w 464949"/>
                <a:gd name="connsiteY1" fmla="*/ 20451 h 482287"/>
                <a:gd name="connsiteX2" fmla="*/ 232475 w 464949"/>
                <a:gd name="connsiteY2" fmla="*/ 4953 h 482287"/>
                <a:gd name="connsiteX3" fmla="*/ 325465 w 464949"/>
                <a:gd name="connsiteY3" fmla="*/ 20451 h 482287"/>
                <a:gd name="connsiteX4" fmla="*/ 340963 w 464949"/>
                <a:gd name="connsiteY4" fmla="*/ 97943 h 482287"/>
                <a:gd name="connsiteX5" fmla="*/ 464949 w 464949"/>
                <a:gd name="connsiteY5" fmla="*/ 113441 h 482287"/>
                <a:gd name="connsiteX6" fmla="*/ 449451 w 464949"/>
                <a:gd name="connsiteY6" fmla="*/ 221929 h 482287"/>
                <a:gd name="connsiteX7" fmla="*/ 402956 w 464949"/>
                <a:gd name="connsiteY7" fmla="*/ 252926 h 482287"/>
                <a:gd name="connsiteX8" fmla="*/ 387458 w 464949"/>
                <a:gd name="connsiteY8" fmla="*/ 299421 h 482287"/>
                <a:gd name="connsiteX9" fmla="*/ 371960 w 464949"/>
                <a:gd name="connsiteY9" fmla="*/ 423407 h 482287"/>
                <a:gd name="connsiteX10" fmla="*/ 216976 w 464949"/>
                <a:gd name="connsiteY10" fmla="*/ 438905 h 482287"/>
                <a:gd name="connsiteX11" fmla="*/ 61993 w 464949"/>
                <a:gd name="connsiteY11" fmla="*/ 376912 h 482287"/>
                <a:gd name="connsiteX12" fmla="*/ 46495 w 464949"/>
                <a:gd name="connsiteY12" fmla="*/ 330417 h 482287"/>
                <a:gd name="connsiteX13" fmla="*/ 30997 w 464949"/>
                <a:gd name="connsiteY13" fmla="*/ 252926 h 482287"/>
                <a:gd name="connsiteX14" fmla="*/ 0 w 464949"/>
                <a:gd name="connsiteY14" fmla="*/ 159936 h 482287"/>
                <a:gd name="connsiteX15" fmla="*/ 46495 w 464949"/>
                <a:gd name="connsiteY15" fmla="*/ 128939 h 482287"/>
                <a:gd name="connsiteX16" fmla="*/ 170482 w 464949"/>
                <a:gd name="connsiteY16" fmla="*/ 159936 h 48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4949" h="482287">
                  <a:moveTo>
                    <a:pt x="201478" y="237427"/>
                  </a:moveTo>
                  <a:cubicBezTo>
                    <a:pt x="148802" y="158414"/>
                    <a:pt x="138245" y="163657"/>
                    <a:pt x="185980" y="20451"/>
                  </a:cubicBezTo>
                  <a:cubicBezTo>
                    <a:pt x="191146" y="4953"/>
                    <a:pt x="216977" y="10119"/>
                    <a:pt x="232475" y="4953"/>
                  </a:cubicBezTo>
                  <a:cubicBezTo>
                    <a:pt x="263472" y="10119"/>
                    <a:pt x="301606" y="0"/>
                    <a:pt x="325465" y="20451"/>
                  </a:cubicBezTo>
                  <a:cubicBezTo>
                    <a:pt x="345465" y="37594"/>
                    <a:pt x="319045" y="83331"/>
                    <a:pt x="340963" y="97943"/>
                  </a:cubicBezTo>
                  <a:cubicBezTo>
                    <a:pt x="375618" y="121047"/>
                    <a:pt x="423620" y="108275"/>
                    <a:pt x="464949" y="113441"/>
                  </a:cubicBezTo>
                  <a:cubicBezTo>
                    <a:pt x="459783" y="149604"/>
                    <a:pt x="464287" y="188548"/>
                    <a:pt x="449451" y="221929"/>
                  </a:cubicBezTo>
                  <a:cubicBezTo>
                    <a:pt x="441886" y="238950"/>
                    <a:pt x="414592" y="238381"/>
                    <a:pt x="402956" y="252926"/>
                  </a:cubicBezTo>
                  <a:cubicBezTo>
                    <a:pt x="392751" y="265683"/>
                    <a:pt x="392624" y="283923"/>
                    <a:pt x="387458" y="299421"/>
                  </a:cubicBezTo>
                  <a:cubicBezTo>
                    <a:pt x="382292" y="340750"/>
                    <a:pt x="387428" y="384736"/>
                    <a:pt x="371960" y="423407"/>
                  </a:cubicBezTo>
                  <a:cubicBezTo>
                    <a:pt x="348408" y="482287"/>
                    <a:pt x="239300" y="442094"/>
                    <a:pt x="216976" y="438905"/>
                  </a:cubicBezTo>
                  <a:cubicBezTo>
                    <a:pt x="180642" y="329904"/>
                    <a:pt x="235017" y="446122"/>
                    <a:pt x="61993" y="376912"/>
                  </a:cubicBezTo>
                  <a:cubicBezTo>
                    <a:pt x="46825" y="370845"/>
                    <a:pt x="50457" y="346266"/>
                    <a:pt x="46495" y="330417"/>
                  </a:cubicBezTo>
                  <a:cubicBezTo>
                    <a:pt x="40106" y="304862"/>
                    <a:pt x="37928" y="278340"/>
                    <a:pt x="30997" y="252926"/>
                  </a:cubicBezTo>
                  <a:cubicBezTo>
                    <a:pt x="22400" y="221404"/>
                    <a:pt x="0" y="159936"/>
                    <a:pt x="0" y="159936"/>
                  </a:cubicBezTo>
                  <a:cubicBezTo>
                    <a:pt x="15498" y="149604"/>
                    <a:pt x="27961" y="130792"/>
                    <a:pt x="46495" y="128939"/>
                  </a:cubicBezTo>
                  <a:cubicBezTo>
                    <a:pt x="136665" y="119922"/>
                    <a:pt x="134262" y="123718"/>
                    <a:pt x="170482" y="159936"/>
                  </a:cubicBez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33600" y="4876800"/>
              <a:ext cx="464949" cy="482287"/>
            </a:xfrm>
            <a:custGeom>
              <a:avLst/>
              <a:gdLst>
                <a:gd name="connsiteX0" fmla="*/ 201478 w 464949"/>
                <a:gd name="connsiteY0" fmla="*/ 237427 h 482287"/>
                <a:gd name="connsiteX1" fmla="*/ 185980 w 464949"/>
                <a:gd name="connsiteY1" fmla="*/ 20451 h 482287"/>
                <a:gd name="connsiteX2" fmla="*/ 232475 w 464949"/>
                <a:gd name="connsiteY2" fmla="*/ 4953 h 482287"/>
                <a:gd name="connsiteX3" fmla="*/ 325465 w 464949"/>
                <a:gd name="connsiteY3" fmla="*/ 20451 h 482287"/>
                <a:gd name="connsiteX4" fmla="*/ 340963 w 464949"/>
                <a:gd name="connsiteY4" fmla="*/ 97943 h 482287"/>
                <a:gd name="connsiteX5" fmla="*/ 464949 w 464949"/>
                <a:gd name="connsiteY5" fmla="*/ 113441 h 482287"/>
                <a:gd name="connsiteX6" fmla="*/ 449451 w 464949"/>
                <a:gd name="connsiteY6" fmla="*/ 221929 h 482287"/>
                <a:gd name="connsiteX7" fmla="*/ 402956 w 464949"/>
                <a:gd name="connsiteY7" fmla="*/ 252926 h 482287"/>
                <a:gd name="connsiteX8" fmla="*/ 387458 w 464949"/>
                <a:gd name="connsiteY8" fmla="*/ 299421 h 482287"/>
                <a:gd name="connsiteX9" fmla="*/ 371960 w 464949"/>
                <a:gd name="connsiteY9" fmla="*/ 423407 h 482287"/>
                <a:gd name="connsiteX10" fmla="*/ 216976 w 464949"/>
                <a:gd name="connsiteY10" fmla="*/ 438905 h 482287"/>
                <a:gd name="connsiteX11" fmla="*/ 61993 w 464949"/>
                <a:gd name="connsiteY11" fmla="*/ 376912 h 482287"/>
                <a:gd name="connsiteX12" fmla="*/ 46495 w 464949"/>
                <a:gd name="connsiteY12" fmla="*/ 330417 h 482287"/>
                <a:gd name="connsiteX13" fmla="*/ 30997 w 464949"/>
                <a:gd name="connsiteY13" fmla="*/ 252926 h 482287"/>
                <a:gd name="connsiteX14" fmla="*/ 0 w 464949"/>
                <a:gd name="connsiteY14" fmla="*/ 159936 h 482287"/>
                <a:gd name="connsiteX15" fmla="*/ 46495 w 464949"/>
                <a:gd name="connsiteY15" fmla="*/ 128939 h 482287"/>
                <a:gd name="connsiteX16" fmla="*/ 170482 w 464949"/>
                <a:gd name="connsiteY16" fmla="*/ 159936 h 48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4949" h="482287">
                  <a:moveTo>
                    <a:pt x="201478" y="237427"/>
                  </a:moveTo>
                  <a:cubicBezTo>
                    <a:pt x="148802" y="158414"/>
                    <a:pt x="138245" y="163657"/>
                    <a:pt x="185980" y="20451"/>
                  </a:cubicBezTo>
                  <a:cubicBezTo>
                    <a:pt x="191146" y="4953"/>
                    <a:pt x="216977" y="10119"/>
                    <a:pt x="232475" y="4953"/>
                  </a:cubicBezTo>
                  <a:cubicBezTo>
                    <a:pt x="263472" y="10119"/>
                    <a:pt x="301606" y="0"/>
                    <a:pt x="325465" y="20451"/>
                  </a:cubicBezTo>
                  <a:cubicBezTo>
                    <a:pt x="345465" y="37594"/>
                    <a:pt x="319045" y="83331"/>
                    <a:pt x="340963" y="97943"/>
                  </a:cubicBezTo>
                  <a:cubicBezTo>
                    <a:pt x="375618" y="121047"/>
                    <a:pt x="423620" y="108275"/>
                    <a:pt x="464949" y="113441"/>
                  </a:cubicBezTo>
                  <a:cubicBezTo>
                    <a:pt x="459783" y="149604"/>
                    <a:pt x="464287" y="188548"/>
                    <a:pt x="449451" y="221929"/>
                  </a:cubicBezTo>
                  <a:cubicBezTo>
                    <a:pt x="441886" y="238950"/>
                    <a:pt x="414592" y="238381"/>
                    <a:pt x="402956" y="252926"/>
                  </a:cubicBezTo>
                  <a:cubicBezTo>
                    <a:pt x="392751" y="265683"/>
                    <a:pt x="392624" y="283923"/>
                    <a:pt x="387458" y="299421"/>
                  </a:cubicBezTo>
                  <a:cubicBezTo>
                    <a:pt x="382292" y="340750"/>
                    <a:pt x="387428" y="384736"/>
                    <a:pt x="371960" y="423407"/>
                  </a:cubicBezTo>
                  <a:cubicBezTo>
                    <a:pt x="348408" y="482287"/>
                    <a:pt x="239300" y="442094"/>
                    <a:pt x="216976" y="438905"/>
                  </a:cubicBezTo>
                  <a:cubicBezTo>
                    <a:pt x="180642" y="329904"/>
                    <a:pt x="235017" y="446122"/>
                    <a:pt x="61993" y="376912"/>
                  </a:cubicBezTo>
                  <a:cubicBezTo>
                    <a:pt x="46825" y="370845"/>
                    <a:pt x="50457" y="346266"/>
                    <a:pt x="46495" y="330417"/>
                  </a:cubicBezTo>
                  <a:cubicBezTo>
                    <a:pt x="40106" y="304862"/>
                    <a:pt x="37928" y="278340"/>
                    <a:pt x="30997" y="252926"/>
                  </a:cubicBezTo>
                  <a:cubicBezTo>
                    <a:pt x="22400" y="221404"/>
                    <a:pt x="0" y="159936"/>
                    <a:pt x="0" y="159936"/>
                  </a:cubicBezTo>
                  <a:cubicBezTo>
                    <a:pt x="15498" y="149604"/>
                    <a:pt x="27961" y="130792"/>
                    <a:pt x="46495" y="128939"/>
                  </a:cubicBezTo>
                  <a:cubicBezTo>
                    <a:pt x="136665" y="119922"/>
                    <a:pt x="134262" y="123718"/>
                    <a:pt x="170482" y="159936"/>
                  </a:cubicBez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2000" y="5181600"/>
              <a:ext cx="464949" cy="482287"/>
            </a:xfrm>
            <a:custGeom>
              <a:avLst/>
              <a:gdLst>
                <a:gd name="connsiteX0" fmla="*/ 201478 w 464949"/>
                <a:gd name="connsiteY0" fmla="*/ 237427 h 482287"/>
                <a:gd name="connsiteX1" fmla="*/ 185980 w 464949"/>
                <a:gd name="connsiteY1" fmla="*/ 20451 h 482287"/>
                <a:gd name="connsiteX2" fmla="*/ 232475 w 464949"/>
                <a:gd name="connsiteY2" fmla="*/ 4953 h 482287"/>
                <a:gd name="connsiteX3" fmla="*/ 325465 w 464949"/>
                <a:gd name="connsiteY3" fmla="*/ 20451 h 482287"/>
                <a:gd name="connsiteX4" fmla="*/ 340963 w 464949"/>
                <a:gd name="connsiteY4" fmla="*/ 97943 h 482287"/>
                <a:gd name="connsiteX5" fmla="*/ 464949 w 464949"/>
                <a:gd name="connsiteY5" fmla="*/ 113441 h 482287"/>
                <a:gd name="connsiteX6" fmla="*/ 449451 w 464949"/>
                <a:gd name="connsiteY6" fmla="*/ 221929 h 482287"/>
                <a:gd name="connsiteX7" fmla="*/ 402956 w 464949"/>
                <a:gd name="connsiteY7" fmla="*/ 252926 h 482287"/>
                <a:gd name="connsiteX8" fmla="*/ 387458 w 464949"/>
                <a:gd name="connsiteY8" fmla="*/ 299421 h 482287"/>
                <a:gd name="connsiteX9" fmla="*/ 371960 w 464949"/>
                <a:gd name="connsiteY9" fmla="*/ 423407 h 482287"/>
                <a:gd name="connsiteX10" fmla="*/ 216976 w 464949"/>
                <a:gd name="connsiteY10" fmla="*/ 438905 h 482287"/>
                <a:gd name="connsiteX11" fmla="*/ 61993 w 464949"/>
                <a:gd name="connsiteY11" fmla="*/ 376912 h 482287"/>
                <a:gd name="connsiteX12" fmla="*/ 46495 w 464949"/>
                <a:gd name="connsiteY12" fmla="*/ 330417 h 482287"/>
                <a:gd name="connsiteX13" fmla="*/ 30997 w 464949"/>
                <a:gd name="connsiteY13" fmla="*/ 252926 h 482287"/>
                <a:gd name="connsiteX14" fmla="*/ 0 w 464949"/>
                <a:gd name="connsiteY14" fmla="*/ 159936 h 482287"/>
                <a:gd name="connsiteX15" fmla="*/ 46495 w 464949"/>
                <a:gd name="connsiteY15" fmla="*/ 128939 h 482287"/>
                <a:gd name="connsiteX16" fmla="*/ 170482 w 464949"/>
                <a:gd name="connsiteY16" fmla="*/ 159936 h 48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4949" h="482287">
                  <a:moveTo>
                    <a:pt x="201478" y="237427"/>
                  </a:moveTo>
                  <a:cubicBezTo>
                    <a:pt x="148802" y="158414"/>
                    <a:pt x="138245" y="163657"/>
                    <a:pt x="185980" y="20451"/>
                  </a:cubicBezTo>
                  <a:cubicBezTo>
                    <a:pt x="191146" y="4953"/>
                    <a:pt x="216977" y="10119"/>
                    <a:pt x="232475" y="4953"/>
                  </a:cubicBezTo>
                  <a:cubicBezTo>
                    <a:pt x="263472" y="10119"/>
                    <a:pt x="301606" y="0"/>
                    <a:pt x="325465" y="20451"/>
                  </a:cubicBezTo>
                  <a:cubicBezTo>
                    <a:pt x="345465" y="37594"/>
                    <a:pt x="319045" y="83331"/>
                    <a:pt x="340963" y="97943"/>
                  </a:cubicBezTo>
                  <a:cubicBezTo>
                    <a:pt x="375618" y="121047"/>
                    <a:pt x="423620" y="108275"/>
                    <a:pt x="464949" y="113441"/>
                  </a:cubicBezTo>
                  <a:cubicBezTo>
                    <a:pt x="459783" y="149604"/>
                    <a:pt x="464287" y="188548"/>
                    <a:pt x="449451" y="221929"/>
                  </a:cubicBezTo>
                  <a:cubicBezTo>
                    <a:pt x="441886" y="238950"/>
                    <a:pt x="414592" y="238381"/>
                    <a:pt x="402956" y="252926"/>
                  </a:cubicBezTo>
                  <a:cubicBezTo>
                    <a:pt x="392751" y="265683"/>
                    <a:pt x="392624" y="283923"/>
                    <a:pt x="387458" y="299421"/>
                  </a:cubicBezTo>
                  <a:cubicBezTo>
                    <a:pt x="382292" y="340750"/>
                    <a:pt x="387428" y="384736"/>
                    <a:pt x="371960" y="423407"/>
                  </a:cubicBezTo>
                  <a:cubicBezTo>
                    <a:pt x="348408" y="482287"/>
                    <a:pt x="239300" y="442094"/>
                    <a:pt x="216976" y="438905"/>
                  </a:cubicBezTo>
                  <a:cubicBezTo>
                    <a:pt x="180642" y="329904"/>
                    <a:pt x="235017" y="446122"/>
                    <a:pt x="61993" y="376912"/>
                  </a:cubicBezTo>
                  <a:cubicBezTo>
                    <a:pt x="46825" y="370845"/>
                    <a:pt x="50457" y="346266"/>
                    <a:pt x="46495" y="330417"/>
                  </a:cubicBezTo>
                  <a:cubicBezTo>
                    <a:pt x="40106" y="304862"/>
                    <a:pt x="37928" y="278340"/>
                    <a:pt x="30997" y="252926"/>
                  </a:cubicBezTo>
                  <a:cubicBezTo>
                    <a:pt x="22400" y="221404"/>
                    <a:pt x="0" y="159936"/>
                    <a:pt x="0" y="159936"/>
                  </a:cubicBezTo>
                  <a:cubicBezTo>
                    <a:pt x="15498" y="149604"/>
                    <a:pt x="27961" y="130792"/>
                    <a:pt x="46495" y="128939"/>
                  </a:cubicBezTo>
                  <a:cubicBezTo>
                    <a:pt x="136665" y="119922"/>
                    <a:pt x="134262" y="123718"/>
                    <a:pt x="170482" y="159936"/>
                  </a:cubicBez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05000" y="5029200"/>
              <a:ext cx="464949" cy="482287"/>
            </a:xfrm>
            <a:custGeom>
              <a:avLst/>
              <a:gdLst>
                <a:gd name="connsiteX0" fmla="*/ 201478 w 464949"/>
                <a:gd name="connsiteY0" fmla="*/ 237427 h 482287"/>
                <a:gd name="connsiteX1" fmla="*/ 185980 w 464949"/>
                <a:gd name="connsiteY1" fmla="*/ 20451 h 482287"/>
                <a:gd name="connsiteX2" fmla="*/ 232475 w 464949"/>
                <a:gd name="connsiteY2" fmla="*/ 4953 h 482287"/>
                <a:gd name="connsiteX3" fmla="*/ 325465 w 464949"/>
                <a:gd name="connsiteY3" fmla="*/ 20451 h 482287"/>
                <a:gd name="connsiteX4" fmla="*/ 340963 w 464949"/>
                <a:gd name="connsiteY4" fmla="*/ 97943 h 482287"/>
                <a:gd name="connsiteX5" fmla="*/ 464949 w 464949"/>
                <a:gd name="connsiteY5" fmla="*/ 113441 h 482287"/>
                <a:gd name="connsiteX6" fmla="*/ 449451 w 464949"/>
                <a:gd name="connsiteY6" fmla="*/ 221929 h 482287"/>
                <a:gd name="connsiteX7" fmla="*/ 402956 w 464949"/>
                <a:gd name="connsiteY7" fmla="*/ 252926 h 482287"/>
                <a:gd name="connsiteX8" fmla="*/ 387458 w 464949"/>
                <a:gd name="connsiteY8" fmla="*/ 299421 h 482287"/>
                <a:gd name="connsiteX9" fmla="*/ 371960 w 464949"/>
                <a:gd name="connsiteY9" fmla="*/ 423407 h 482287"/>
                <a:gd name="connsiteX10" fmla="*/ 216976 w 464949"/>
                <a:gd name="connsiteY10" fmla="*/ 438905 h 482287"/>
                <a:gd name="connsiteX11" fmla="*/ 61993 w 464949"/>
                <a:gd name="connsiteY11" fmla="*/ 376912 h 482287"/>
                <a:gd name="connsiteX12" fmla="*/ 46495 w 464949"/>
                <a:gd name="connsiteY12" fmla="*/ 330417 h 482287"/>
                <a:gd name="connsiteX13" fmla="*/ 30997 w 464949"/>
                <a:gd name="connsiteY13" fmla="*/ 252926 h 482287"/>
                <a:gd name="connsiteX14" fmla="*/ 0 w 464949"/>
                <a:gd name="connsiteY14" fmla="*/ 159936 h 482287"/>
                <a:gd name="connsiteX15" fmla="*/ 46495 w 464949"/>
                <a:gd name="connsiteY15" fmla="*/ 128939 h 482287"/>
                <a:gd name="connsiteX16" fmla="*/ 170482 w 464949"/>
                <a:gd name="connsiteY16" fmla="*/ 159936 h 48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4949" h="482287">
                  <a:moveTo>
                    <a:pt x="201478" y="237427"/>
                  </a:moveTo>
                  <a:cubicBezTo>
                    <a:pt x="148802" y="158414"/>
                    <a:pt x="138245" y="163657"/>
                    <a:pt x="185980" y="20451"/>
                  </a:cubicBezTo>
                  <a:cubicBezTo>
                    <a:pt x="191146" y="4953"/>
                    <a:pt x="216977" y="10119"/>
                    <a:pt x="232475" y="4953"/>
                  </a:cubicBezTo>
                  <a:cubicBezTo>
                    <a:pt x="263472" y="10119"/>
                    <a:pt x="301606" y="0"/>
                    <a:pt x="325465" y="20451"/>
                  </a:cubicBezTo>
                  <a:cubicBezTo>
                    <a:pt x="345465" y="37594"/>
                    <a:pt x="319045" y="83331"/>
                    <a:pt x="340963" y="97943"/>
                  </a:cubicBezTo>
                  <a:cubicBezTo>
                    <a:pt x="375618" y="121047"/>
                    <a:pt x="423620" y="108275"/>
                    <a:pt x="464949" y="113441"/>
                  </a:cubicBezTo>
                  <a:cubicBezTo>
                    <a:pt x="459783" y="149604"/>
                    <a:pt x="464287" y="188548"/>
                    <a:pt x="449451" y="221929"/>
                  </a:cubicBezTo>
                  <a:cubicBezTo>
                    <a:pt x="441886" y="238950"/>
                    <a:pt x="414592" y="238381"/>
                    <a:pt x="402956" y="252926"/>
                  </a:cubicBezTo>
                  <a:cubicBezTo>
                    <a:pt x="392751" y="265683"/>
                    <a:pt x="392624" y="283923"/>
                    <a:pt x="387458" y="299421"/>
                  </a:cubicBezTo>
                  <a:cubicBezTo>
                    <a:pt x="382292" y="340750"/>
                    <a:pt x="387428" y="384736"/>
                    <a:pt x="371960" y="423407"/>
                  </a:cubicBezTo>
                  <a:cubicBezTo>
                    <a:pt x="348408" y="482287"/>
                    <a:pt x="239300" y="442094"/>
                    <a:pt x="216976" y="438905"/>
                  </a:cubicBezTo>
                  <a:cubicBezTo>
                    <a:pt x="180642" y="329904"/>
                    <a:pt x="235017" y="446122"/>
                    <a:pt x="61993" y="376912"/>
                  </a:cubicBezTo>
                  <a:cubicBezTo>
                    <a:pt x="46825" y="370845"/>
                    <a:pt x="50457" y="346266"/>
                    <a:pt x="46495" y="330417"/>
                  </a:cubicBezTo>
                  <a:cubicBezTo>
                    <a:pt x="40106" y="304862"/>
                    <a:pt x="37928" y="278340"/>
                    <a:pt x="30997" y="252926"/>
                  </a:cubicBezTo>
                  <a:cubicBezTo>
                    <a:pt x="22400" y="221404"/>
                    <a:pt x="0" y="159936"/>
                    <a:pt x="0" y="159936"/>
                  </a:cubicBezTo>
                  <a:cubicBezTo>
                    <a:pt x="15498" y="149604"/>
                    <a:pt x="27961" y="130792"/>
                    <a:pt x="46495" y="128939"/>
                  </a:cubicBezTo>
                  <a:cubicBezTo>
                    <a:pt x="136665" y="119922"/>
                    <a:pt x="134262" y="123718"/>
                    <a:pt x="170482" y="159936"/>
                  </a:cubicBez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752600" y="4343400"/>
              <a:ext cx="1365143" cy="1600200"/>
            </a:xfrm>
            <a:custGeom>
              <a:avLst/>
              <a:gdLst>
                <a:gd name="connsiteX0" fmla="*/ 1410346 w 1441343"/>
                <a:gd name="connsiteY0" fmla="*/ 0 h 1797804"/>
                <a:gd name="connsiteX1" fmla="*/ 0 w 1441343"/>
                <a:gd name="connsiteY1" fmla="*/ 588936 h 1797804"/>
                <a:gd name="connsiteX2" fmla="*/ 0 w 1441343"/>
                <a:gd name="connsiteY2" fmla="*/ 588936 h 1797804"/>
                <a:gd name="connsiteX3" fmla="*/ 61993 w 1441343"/>
                <a:gd name="connsiteY3" fmla="*/ 1797804 h 1797804"/>
                <a:gd name="connsiteX4" fmla="*/ 61993 w 1441343"/>
                <a:gd name="connsiteY4" fmla="*/ 1797804 h 1797804"/>
                <a:gd name="connsiteX5" fmla="*/ 1441343 w 1441343"/>
                <a:gd name="connsiteY5" fmla="*/ 991892 h 1797804"/>
                <a:gd name="connsiteX6" fmla="*/ 1441343 w 1441343"/>
                <a:gd name="connsiteY6" fmla="*/ 991892 h 1797804"/>
                <a:gd name="connsiteX7" fmla="*/ 1410346 w 1441343"/>
                <a:gd name="connsiteY7" fmla="*/ 0 h 179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343" h="1797804">
                  <a:moveTo>
                    <a:pt x="1410346" y="0"/>
                  </a:moveTo>
                  <a:lnTo>
                    <a:pt x="0" y="588936"/>
                  </a:lnTo>
                  <a:lnTo>
                    <a:pt x="0" y="588936"/>
                  </a:lnTo>
                  <a:lnTo>
                    <a:pt x="61993" y="1797804"/>
                  </a:lnTo>
                  <a:lnTo>
                    <a:pt x="61993" y="1797804"/>
                  </a:lnTo>
                  <a:lnTo>
                    <a:pt x="1441343" y="991892"/>
                  </a:lnTo>
                  <a:lnTo>
                    <a:pt x="1441343" y="991892"/>
                  </a:lnTo>
                  <a:lnTo>
                    <a:pt x="1410346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04800" y="4495800"/>
              <a:ext cx="1534332" cy="1410346"/>
            </a:xfrm>
            <a:custGeom>
              <a:avLst/>
              <a:gdLst>
                <a:gd name="connsiteX0" fmla="*/ 0 w 1534332"/>
                <a:gd name="connsiteY0" fmla="*/ 0 h 1410346"/>
                <a:gd name="connsiteX1" fmla="*/ 1503335 w 1534332"/>
                <a:gd name="connsiteY1" fmla="*/ 294468 h 1410346"/>
                <a:gd name="connsiteX2" fmla="*/ 1503335 w 1534332"/>
                <a:gd name="connsiteY2" fmla="*/ 294468 h 1410346"/>
                <a:gd name="connsiteX3" fmla="*/ 1534332 w 1534332"/>
                <a:gd name="connsiteY3" fmla="*/ 1410346 h 1410346"/>
                <a:gd name="connsiteX4" fmla="*/ 1534332 w 1534332"/>
                <a:gd name="connsiteY4" fmla="*/ 1410346 h 1410346"/>
                <a:gd name="connsiteX5" fmla="*/ 61993 w 1534332"/>
                <a:gd name="connsiteY5" fmla="*/ 1053885 h 1410346"/>
                <a:gd name="connsiteX6" fmla="*/ 61993 w 1534332"/>
                <a:gd name="connsiteY6" fmla="*/ 1053885 h 1410346"/>
                <a:gd name="connsiteX7" fmla="*/ 0 w 1534332"/>
                <a:gd name="connsiteY7" fmla="*/ 0 h 14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4332" h="1410346">
                  <a:moveTo>
                    <a:pt x="0" y="0"/>
                  </a:moveTo>
                  <a:lnTo>
                    <a:pt x="1503335" y="294468"/>
                  </a:lnTo>
                  <a:lnTo>
                    <a:pt x="1503335" y="294468"/>
                  </a:lnTo>
                  <a:lnTo>
                    <a:pt x="1534332" y="1410346"/>
                  </a:lnTo>
                  <a:lnTo>
                    <a:pt x="1534332" y="1410346"/>
                  </a:lnTo>
                  <a:lnTo>
                    <a:pt x="61993" y="1053885"/>
                  </a:lnTo>
                  <a:lnTo>
                    <a:pt x="61993" y="105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04800" y="3886200"/>
              <a:ext cx="1441343" cy="1676400"/>
            </a:xfrm>
            <a:custGeom>
              <a:avLst/>
              <a:gdLst>
                <a:gd name="connsiteX0" fmla="*/ 1410346 w 1441343"/>
                <a:gd name="connsiteY0" fmla="*/ 0 h 1797804"/>
                <a:gd name="connsiteX1" fmla="*/ 0 w 1441343"/>
                <a:gd name="connsiteY1" fmla="*/ 588936 h 1797804"/>
                <a:gd name="connsiteX2" fmla="*/ 0 w 1441343"/>
                <a:gd name="connsiteY2" fmla="*/ 588936 h 1797804"/>
                <a:gd name="connsiteX3" fmla="*/ 61993 w 1441343"/>
                <a:gd name="connsiteY3" fmla="*/ 1797804 h 1797804"/>
                <a:gd name="connsiteX4" fmla="*/ 61993 w 1441343"/>
                <a:gd name="connsiteY4" fmla="*/ 1797804 h 1797804"/>
                <a:gd name="connsiteX5" fmla="*/ 1441343 w 1441343"/>
                <a:gd name="connsiteY5" fmla="*/ 991892 h 1797804"/>
                <a:gd name="connsiteX6" fmla="*/ 1441343 w 1441343"/>
                <a:gd name="connsiteY6" fmla="*/ 991892 h 1797804"/>
                <a:gd name="connsiteX7" fmla="*/ 1410346 w 1441343"/>
                <a:gd name="connsiteY7" fmla="*/ 0 h 179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343" h="1797804">
                  <a:moveTo>
                    <a:pt x="1410346" y="0"/>
                  </a:moveTo>
                  <a:lnTo>
                    <a:pt x="0" y="588936"/>
                  </a:lnTo>
                  <a:lnTo>
                    <a:pt x="0" y="588936"/>
                  </a:lnTo>
                  <a:lnTo>
                    <a:pt x="61993" y="1797804"/>
                  </a:lnTo>
                  <a:lnTo>
                    <a:pt x="61993" y="1797804"/>
                  </a:lnTo>
                  <a:lnTo>
                    <a:pt x="1441343" y="991892"/>
                  </a:lnTo>
                  <a:lnTo>
                    <a:pt x="1441343" y="991892"/>
                  </a:lnTo>
                  <a:lnTo>
                    <a:pt x="1410346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 rot="21475214">
            <a:off x="1444046" y="977109"/>
            <a:ext cx="4257374" cy="3890656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89061">
            <a:off x="4914473" y="-102238"/>
            <a:ext cx="1893276" cy="1880425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4925836" y="1066800"/>
            <a:ext cx="4572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5002036" y="1219200"/>
            <a:ext cx="4572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4468636" y="1524000"/>
            <a:ext cx="4572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3706636" y="2057400"/>
            <a:ext cx="4572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3935236" y="1600200"/>
            <a:ext cx="4572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2944636" y="2819400"/>
            <a:ext cx="4572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3173236" y="2362200"/>
            <a:ext cx="4572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2563636" y="2819400"/>
            <a:ext cx="4572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792236" y="2362200"/>
            <a:ext cx="4572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1573036" y="3200400"/>
            <a:ext cx="4572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1420636" y="3124200"/>
            <a:ext cx="914400" cy="685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99612" y="203536"/>
            <a:ext cx="4457701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r>
              <a:rPr lang="bn-BD" sz="6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</a:t>
            </a:r>
            <a:r>
              <a:rPr lang="bn-BD" sz="6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 কি?</a:t>
            </a:r>
            <a:endParaRPr lang="en-US" sz="6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" name="Action Button: Home 56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ction Button: End 57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Action Button: Forward or Next 72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ction Button: Back or Previous 73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hlinkClick r:id="rId2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>
            <a:hlinkClick r:id="rId3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>
            <a:hlinkClick r:id="rId4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ounded Rectangle 61">
            <a:hlinkClick r:id="rId5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le 62">
            <a:hlinkClick r:id="rId6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>
            <a:hlinkClick r:id="rId7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>
            <a:hlinkClick r:id="rId8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ounded Rectangle 65">
            <a:hlinkClick r:id="rId9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ounded Rectangle 67">
            <a:hlinkClick r:id="rId10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ounded Rectangle 68">
            <a:hlinkClick r:id="rId11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ounded Rectangle 69">
            <a:hlinkClick r:id="rId12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Rounded Rectangle 70">
            <a:hlinkClick r:id="rId13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6763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2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46 L -0.375 0.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8334 0.3888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194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0.09976 L -0.29166 0.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14444 L -0.3 0.3222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89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6667 0.2222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111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9167 0.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100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5532 L -0.14166 0.1113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83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6667 L -0.10833 0.055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61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5 0.1888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94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1 L -0.05 0.055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33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11111 L 0.04167 -0.0111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0445" y="457200"/>
            <a:ext cx="7391401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r>
              <a:rPr lang="bn-BD" sz="7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 প্রতিক্রিয়া কি?</a:t>
            </a:r>
            <a:endParaRPr lang="en-US" sz="72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846" y="2057400"/>
            <a:ext cx="7969154" cy="3477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 প্রতিক্রিয়া হল এমন একটি প্রতিক্রিয়া যার মাধ্যমে বায়ুমন্ডলে </a:t>
            </a:r>
          </a:p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 রশ্মি পৃথিবী পৃষ্ঠকে উত্তপ্ত করে তোলে। বিশেষজ্ঞদের মতে গ্রীন হাউজ প্রতিক্রিয়ার প্রধান কারণ হচ্ছে বৃক্ষ নিধন।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End 15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hlinkClick r:id="rId2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>
            <a:hlinkClick r:id="rId4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>
            <a:hlinkClick r:id="rId8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>
            <a:hlinkClick r:id="rId9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>
            <a:hlinkClick r:id="rId10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>
            <a:hlinkClick r:id="rId11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>
            <a:hlinkClick r:id="rId12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>
            <a:hlinkClick r:id="rId13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4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13345" y="6096000"/>
            <a:ext cx="220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 নিধন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0120"/>
            <a:ext cx="6858000" cy="48180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cs-cycle-animation_20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33" y="914400"/>
            <a:ext cx="6857968" cy="4876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7400" y="6120825"/>
            <a:ext cx="49530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AcwiKwíZfv‡e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KviLvbv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vcb</a:t>
            </a:r>
            <a:endParaRPr lang="en-US" sz="3200" b="1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7000966" cy="4876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057400" y="6019800"/>
            <a:ext cx="4114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 প্রতিষ্ঠানের কালো ধোয়া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" y="-8930"/>
            <a:ext cx="7391401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 </a:t>
            </a:r>
            <a:r>
              <a:rPr lang="bn-BD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প্রতিক্রিয়ার</a:t>
            </a:r>
            <a:r>
              <a:rPr lang="en-U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কারণ</a:t>
            </a:r>
            <a:endParaRPr lang="en-U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Action Button: Forward or Next 24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Back or Previous 25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hlinkClick r:id="rId6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>
            <a:hlinkClick r:id="rId7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>
            <a:hlinkClick r:id="rId8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>
            <a:hlinkClick r:id="rId9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>
            <a:hlinkClick r:id="rId10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>
            <a:hlinkClick r:id="rId11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>
            <a:hlinkClick r:id="rId12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>
            <a:hlinkClick r:id="rId13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>
            <a:hlinkClick r:id="rId14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>
            <a:hlinkClick r:id="rId15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>
            <a:hlinkClick r:id="rId16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ounded Rectangle 55">
            <a:hlinkClick r:id="rId17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mph" presetSubtype="10" repeatCount="indefinite" accel="50000" decel="50000" autoRev="1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00"/>
                            </p:stCondLst>
                            <p:childTnLst>
                              <p:par>
                                <p:cTn id="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55431"/>
            <a:ext cx="7239000" cy="4835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657600" y="5867400"/>
            <a:ext cx="1447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6553200" cy="45889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2928730" y="6019800"/>
            <a:ext cx="2438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ভয়াবহ বন্যা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1"/>
            <a:ext cx="7239000" cy="5004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743200" y="6114398"/>
            <a:ext cx="3074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টর্নেডো ও বজ্র বৃষ্টি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-8930"/>
            <a:ext cx="7391401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 </a:t>
            </a:r>
            <a:r>
              <a:rPr lang="bn-BD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প্রতিক্রিয়ার ভয়াবহতা</a:t>
            </a:r>
            <a:endParaRPr lang="en-U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Action Button: Home 34">
            <a:hlinkClick r:id="" action="ppaction://hlinkshowjump?jump=firstslide" highlightClick="1"/>
          </p:cNvPr>
          <p:cNvSpPr/>
          <p:nvPr/>
        </p:nvSpPr>
        <p:spPr>
          <a:xfrm>
            <a:off x="8229600" y="6037118"/>
            <a:ext cx="800100" cy="685800"/>
          </a:xfrm>
          <a:prstGeom prst="actionButtonHome">
            <a:avLst/>
          </a:prstGeom>
          <a:solidFill>
            <a:srgbClr val="00206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End 35">
            <a:hlinkClick r:id="" action="ppaction://hlinkshowjump?jump=lastslide" highlightClick="1"/>
          </p:cNvPr>
          <p:cNvSpPr/>
          <p:nvPr/>
        </p:nvSpPr>
        <p:spPr>
          <a:xfrm>
            <a:off x="7162800" y="6172200"/>
            <a:ext cx="685800" cy="474518"/>
          </a:xfrm>
          <a:prstGeom prst="actionButtonEnd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Action Button: Forward or Next 36">
            <a:hlinkClick r:id="" action="ppaction://hlinkshowjump?jump=nextslide" highlightClick="1"/>
          </p:cNvPr>
          <p:cNvSpPr/>
          <p:nvPr/>
        </p:nvSpPr>
        <p:spPr>
          <a:xfrm>
            <a:off x="1143000" y="6248400"/>
            <a:ext cx="762000" cy="474518"/>
          </a:xfrm>
          <a:prstGeom prst="actionButtonForwardNex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Back or Previous 37">
            <a:hlinkClick r:id="" action="ppaction://hlinkshowjump?jump=previousslide" highlightClick="1"/>
          </p:cNvPr>
          <p:cNvSpPr/>
          <p:nvPr/>
        </p:nvSpPr>
        <p:spPr>
          <a:xfrm>
            <a:off x="152400" y="6236277"/>
            <a:ext cx="762000" cy="474518"/>
          </a:xfrm>
          <a:prstGeom prst="actionButtonBackPrevious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hlinkClick r:id="rId6" action="ppaction://hlinksldjump"/>
          </p:cNvPr>
          <p:cNvSpPr/>
          <p:nvPr/>
        </p:nvSpPr>
        <p:spPr>
          <a:xfrm>
            <a:off x="7898423" y="809294"/>
            <a:ext cx="1139002" cy="308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le 56">
            <a:hlinkClick r:id="rId7" action="ppaction://hlinksldjump"/>
          </p:cNvPr>
          <p:cNvSpPr/>
          <p:nvPr/>
        </p:nvSpPr>
        <p:spPr>
          <a:xfrm>
            <a:off x="7878050" y="1246901"/>
            <a:ext cx="1151650" cy="2970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ounded Rectangle 57">
            <a:hlinkClick r:id="rId8" action="ppaction://hlinksldjump"/>
          </p:cNvPr>
          <p:cNvSpPr/>
          <p:nvPr/>
        </p:nvSpPr>
        <p:spPr>
          <a:xfrm>
            <a:off x="7848600" y="1675905"/>
            <a:ext cx="1166500" cy="2923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le 58">
            <a:hlinkClick r:id="rId9" action="ppaction://hlinksldjump"/>
          </p:cNvPr>
          <p:cNvSpPr/>
          <p:nvPr/>
        </p:nvSpPr>
        <p:spPr>
          <a:xfrm>
            <a:off x="7842970" y="2893820"/>
            <a:ext cx="1164300" cy="2978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ভয়াবহতা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>
            <a:hlinkClick r:id="rId10" action="ppaction://hlinksldjump"/>
          </p:cNvPr>
          <p:cNvSpPr/>
          <p:nvPr/>
        </p:nvSpPr>
        <p:spPr>
          <a:xfrm>
            <a:off x="7834935" y="5300989"/>
            <a:ext cx="1232865" cy="337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>
            <a:hlinkClick r:id="rId11" action="ppaction://hlinksldjump"/>
          </p:cNvPr>
          <p:cNvSpPr/>
          <p:nvPr/>
        </p:nvSpPr>
        <p:spPr>
          <a:xfrm>
            <a:off x="7850800" y="4094645"/>
            <a:ext cx="1176948" cy="368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ounded Rectangle 61">
            <a:hlinkClick r:id="rId12" action="ppaction://hlinksldjump"/>
          </p:cNvPr>
          <p:cNvSpPr/>
          <p:nvPr/>
        </p:nvSpPr>
        <p:spPr>
          <a:xfrm>
            <a:off x="7847852" y="4538989"/>
            <a:ext cx="1200025" cy="3027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le 62">
            <a:hlinkClick r:id="rId13" action="ppaction://hlinksldjump"/>
          </p:cNvPr>
          <p:cNvSpPr/>
          <p:nvPr/>
        </p:nvSpPr>
        <p:spPr>
          <a:xfrm>
            <a:off x="7834934" y="4919989"/>
            <a:ext cx="1205795" cy="295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850800" y="229074"/>
            <a:ext cx="1217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>
            <a:hlinkClick r:id="rId14" action="ppaction://hlinksldjump"/>
          </p:cNvPr>
          <p:cNvSpPr/>
          <p:nvPr/>
        </p:nvSpPr>
        <p:spPr>
          <a:xfrm>
            <a:off x="7864475" y="2100589"/>
            <a:ext cx="1164300" cy="2923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ounded Rectangle 65">
            <a:hlinkClick r:id="rId15" action="ppaction://hlinksldjump"/>
          </p:cNvPr>
          <p:cNvSpPr/>
          <p:nvPr/>
        </p:nvSpPr>
        <p:spPr>
          <a:xfrm>
            <a:off x="7848600" y="2494033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ounded Rectangle 66">
            <a:hlinkClick r:id="rId16" action="ppaction://hlinksldjump"/>
          </p:cNvPr>
          <p:cNvSpPr/>
          <p:nvPr/>
        </p:nvSpPr>
        <p:spPr>
          <a:xfrm>
            <a:off x="7850800" y="3314587"/>
            <a:ext cx="1164300" cy="29235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ounded Rectangle 67">
            <a:hlinkClick r:id="rId17" action="ppaction://hlinksldjump"/>
          </p:cNvPr>
          <p:cNvSpPr/>
          <p:nvPr/>
        </p:nvSpPr>
        <p:spPr>
          <a:xfrm>
            <a:off x="7848600" y="3700789"/>
            <a:ext cx="1164300" cy="2923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সমুহ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mph" presetSubtype="10" repeatCount="indefinite" accel="50000" decel="50000" autoRev="1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40"/>
                            </p:stCondLst>
                            <p:childTnLst>
                              <p:par>
                                <p:cTn id="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681</Words>
  <Application>Microsoft Office PowerPoint</Application>
  <PresentationFormat>On-screen Show (4:3)</PresentationFormat>
  <Paragraphs>271</Paragraphs>
  <Slides>17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গ্রীন হাউজ প্রতিক্রিয়ায় রোগ সমুহ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</dc:creator>
  <cp:lastModifiedBy>TSS</cp:lastModifiedBy>
  <cp:revision>171</cp:revision>
  <dcterms:created xsi:type="dcterms:W3CDTF">2006-08-16T00:00:00Z</dcterms:created>
  <dcterms:modified xsi:type="dcterms:W3CDTF">2013-07-01T17:25:27Z</dcterms:modified>
</cp:coreProperties>
</file>