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5" r:id="rId10"/>
    <p:sldId id="263" r:id="rId11"/>
    <p:sldId id="264" r:id="rId12"/>
    <p:sldId id="266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A74F-FDF7-4A24-A49B-2C0E0CAE8C25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859B3-179F-4765-91AC-87E3A8BCE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A74F-FDF7-4A24-A49B-2C0E0CAE8C25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859B3-179F-4765-91AC-87E3A8BCE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A74F-FDF7-4A24-A49B-2C0E0CAE8C25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859B3-179F-4765-91AC-87E3A8BCE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A74F-FDF7-4A24-A49B-2C0E0CAE8C25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859B3-179F-4765-91AC-87E3A8BCE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A74F-FDF7-4A24-A49B-2C0E0CAE8C25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859B3-179F-4765-91AC-87E3A8BCE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A74F-FDF7-4A24-A49B-2C0E0CAE8C25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859B3-179F-4765-91AC-87E3A8BCE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A74F-FDF7-4A24-A49B-2C0E0CAE8C25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859B3-179F-4765-91AC-87E3A8BCE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A74F-FDF7-4A24-A49B-2C0E0CAE8C25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859B3-179F-4765-91AC-87E3A8BCE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A74F-FDF7-4A24-A49B-2C0E0CAE8C25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859B3-179F-4765-91AC-87E3A8BCE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A74F-FDF7-4A24-A49B-2C0E0CAE8C25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859B3-179F-4765-91AC-87E3A8BCE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A74F-FDF7-4A24-A49B-2C0E0CAE8C25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859B3-179F-4765-91AC-87E3A8BCE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0A74F-FDF7-4A24-A49B-2C0E0CAE8C25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859B3-179F-4765-91AC-87E3A8BCE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676400"/>
            <a:ext cx="5791200" cy="2895600"/>
          </a:xfrm>
          <a:prstGeom prst="hexagon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r>
              <a:rPr lang="bn-BD" sz="5400" dirty="0" smtClean="0"/>
              <a:t> স্বাগতম </a:t>
            </a:r>
            <a:endParaRPr lang="en-US" sz="5400" dirty="0"/>
          </a:p>
        </p:txBody>
      </p:sp>
    </p:spTree>
  </p:cSld>
  <p:clrMapOvr>
    <a:masterClrMapping/>
  </p:clrMapOvr>
  <p:transition spd="med" advClick="0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676400"/>
            <a:ext cx="6934200" cy="249299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bn-BD" sz="3600" dirty="0" smtClean="0"/>
          </a:p>
          <a:p>
            <a:r>
              <a:rPr lang="bn-BD" sz="2000" dirty="0" smtClean="0"/>
              <a:t>১</a:t>
            </a:r>
            <a:r>
              <a:rPr lang="bn-BD" sz="2000" dirty="0" smtClean="0"/>
              <a:t>।ছোটগল্প কাকে বলে।</a:t>
            </a:r>
          </a:p>
          <a:p>
            <a:r>
              <a:rPr lang="bn-BD" sz="2000" dirty="0" smtClean="0"/>
              <a:t>২।তৎকালীন হিন্দু সমাজে  মেয়েদের কত বছর  বয়সে বিয়ে দিতে হতো।</a:t>
            </a:r>
            <a:endParaRPr lang="bn-BD" sz="2000" dirty="0" smtClean="0"/>
          </a:p>
          <a:p>
            <a:r>
              <a:rPr lang="bn-BD" sz="2000" dirty="0" smtClean="0"/>
              <a:t>৩।পণ প্রথার বর্ননা দাও। </a:t>
            </a:r>
          </a:p>
          <a:p>
            <a:r>
              <a:rPr lang="bn-BD" sz="2000" dirty="0" smtClean="0"/>
              <a:t>৪।আমি পাইলাম, আমি ইহাকে পাইলাম”- কে কাকে পাইল। </a:t>
            </a:r>
          </a:p>
        </p:txBody>
      </p:sp>
      <p:sp>
        <p:nvSpPr>
          <p:cNvPr id="3" name="Rectangle 2"/>
          <p:cNvSpPr/>
          <p:nvPr/>
        </p:nvSpPr>
        <p:spPr>
          <a:xfrm>
            <a:off x="231317" y="511314"/>
            <a:ext cx="2969083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bn-BD" sz="4000" dirty="0" smtClean="0"/>
              <a:t>মূল্যায়ন</a:t>
            </a:r>
            <a:endParaRPr lang="en-US" sz="4000" dirty="0"/>
          </a:p>
        </p:txBody>
      </p:sp>
    </p:spTree>
  </p:cSld>
  <p:clrMapOvr>
    <a:masterClrMapping/>
  </p:clrMapOvr>
  <p:transition spd="med">
    <p:zoom dir="in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381000"/>
            <a:ext cx="3886200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/>
              <a:t>বাড়ীর কাজ 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76200" y="2133600"/>
            <a:ext cx="8915400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2000" dirty="0" smtClean="0"/>
              <a:t>মেয়ের বয়স বড় বলিয়াই পণের অঙ্কটাও বড় – এ মন্তব্য টি কার </a:t>
            </a:r>
          </a:p>
          <a:p>
            <a:r>
              <a:rPr lang="bn-BD" sz="2000" dirty="0" smtClean="0"/>
              <a:t>এ মন্তব্যের কারণ  ব্যাখ্যা কর। </a:t>
            </a:r>
            <a:endParaRPr lang="en-US" sz="2000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771471"/>
            <a:ext cx="5181600" cy="132343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bn-BD" sz="8000" dirty="0" smtClean="0"/>
              <a:t>ধন্যবাদ </a:t>
            </a:r>
            <a:endParaRPr lang="en-US" sz="8000" dirty="0"/>
          </a:p>
        </p:txBody>
      </p:sp>
    </p:spTree>
  </p:cSld>
  <p:clrMapOvr>
    <a:masterClrMapping/>
  </p:clrMapOvr>
  <p:transition spd="med"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9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6189" y="1828800"/>
            <a:ext cx="5414211" cy="4114800"/>
          </a:xfrm>
          <a:prstGeom prst="rect">
            <a:avLst/>
          </a:prstGeom>
        </p:spPr>
      </p:pic>
    </p:spTree>
  </p:cSld>
  <p:clrMapOvr>
    <a:masterClrMapping/>
  </p:clrMapOvr>
  <p:transition spd="med">
    <p:cover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0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295400"/>
            <a:ext cx="6309802" cy="4267200"/>
          </a:xfrm>
          <a:prstGeom prst="rect">
            <a:avLst/>
          </a:prstGeom>
        </p:spPr>
      </p:pic>
    </p:spTree>
  </p:cSld>
  <p:clrMapOvr>
    <a:masterClrMapping/>
  </p:clrMapOvr>
  <p:transition spd="med" advClick="0">
    <p:wheel spokes="3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3657600" cy="118872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r"/>
            <a:r>
              <a:rPr lang="bn-BD" dirty="0" smtClean="0"/>
              <a:t>পরিচিতি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2438400"/>
            <a:ext cx="4724400" cy="3200400"/>
          </a:xfr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bn-BD" sz="3200" dirty="0" smtClean="0">
                <a:latin typeface="Niagara Engraved" pitchFamily="82" charset="0"/>
              </a:rPr>
              <a:t>শিক্ষক পরিচিত</a:t>
            </a:r>
            <a:endParaRPr lang="en-US" sz="3200" dirty="0" smtClean="0">
              <a:latin typeface="Niagara Engraved" pitchFamily="82" charset="0"/>
            </a:endParaRPr>
          </a:p>
          <a:p>
            <a:pPr>
              <a:buNone/>
            </a:pPr>
            <a:r>
              <a:rPr lang="bn-BD" sz="2400" dirty="0" smtClean="0">
                <a:latin typeface="Niagara Engraved" pitchFamily="82" charset="0"/>
              </a:rPr>
              <a:t>মুহাম্মদ হাফিজুর রহমান    </a:t>
            </a:r>
          </a:p>
          <a:p>
            <a:pPr>
              <a:buNone/>
            </a:pPr>
            <a:r>
              <a:rPr lang="bn-BD" sz="2400" dirty="0" smtClean="0">
                <a:latin typeface="Niagara Engraved" pitchFamily="82" charset="0"/>
              </a:rPr>
              <a:t>প্রভাষকঃবাংলা</a:t>
            </a:r>
          </a:p>
          <a:p>
            <a:pPr>
              <a:buNone/>
            </a:pPr>
            <a:r>
              <a:rPr lang="bn-BD" sz="2000" dirty="0" smtClean="0">
                <a:latin typeface="Niagara Engraved" pitchFamily="82" charset="0"/>
              </a:rPr>
              <a:t>কামারেরচর</a:t>
            </a:r>
            <a:r>
              <a:rPr lang="en-US" sz="2000" dirty="0" smtClean="0">
                <a:latin typeface="Niagara Engraved" pitchFamily="82" charset="0"/>
              </a:rPr>
              <a:t> </a:t>
            </a:r>
            <a:r>
              <a:rPr lang="bn-BD" sz="2000" dirty="0" smtClean="0">
                <a:latin typeface="Niagara Engraved" pitchFamily="82" charset="0"/>
              </a:rPr>
              <a:t>কে এম আই আলিম মাদ্রাসা।  </a:t>
            </a:r>
          </a:p>
          <a:p>
            <a:pPr>
              <a:buNone/>
            </a:pPr>
            <a:r>
              <a:rPr lang="bn-BD" sz="2400" dirty="0" smtClean="0">
                <a:latin typeface="Niagara Engraved" pitchFamily="82" charset="0"/>
              </a:rPr>
              <a:t> </a:t>
            </a:r>
            <a:r>
              <a:rPr lang="bn-BD" sz="2000" dirty="0" smtClean="0">
                <a:latin typeface="Niagara Engraved" pitchFamily="82" charset="0"/>
              </a:rPr>
              <a:t>কামারের চর, শেরপুর</a:t>
            </a:r>
            <a:r>
              <a:rPr lang="bn-BD" sz="1600" dirty="0" smtClean="0">
                <a:latin typeface="Niagara Engraved" pitchFamily="82" charset="0"/>
              </a:rPr>
              <a:t>। </a:t>
            </a:r>
            <a:r>
              <a:rPr lang="bn-BD" sz="1800" dirty="0" smtClean="0">
                <a:latin typeface="Niagara Engraved" pitchFamily="82" charset="0"/>
              </a:rPr>
              <a:t> </a:t>
            </a:r>
            <a:endParaRPr lang="en-US" dirty="0">
              <a:latin typeface="Niagara Engraved" pitchFamily="8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2362200"/>
            <a:ext cx="3962400" cy="3276600"/>
          </a:xfr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bn-BD" dirty="0" smtClean="0"/>
              <a:t>শ্রেনীঃএকাদশ </a:t>
            </a:r>
          </a:p>
          <a:p>
            <a:pPr>
              <a:buNone/>
            </a:pPr>
            <a:r>
              <a:rPr lang="bn-BD" dirty="0" smtClean="0"/>
              <a:t>বিয়ষঃবাংলা </a:t>
            </a:r>
          </a:p>
          <a:p>
            <a:pPr>
              <a:buNone/>
            </a:pPr>
            <a:r>
              <a:rPr lang="bn-BD" dirty="0" smtClean="0"/>
              <a:t>পাঠঃকবিতা     </a:t>
            </a:r>
          </a:p>
          <a:p>
            <a:pPr>
              <a:buNone/>
            </a:pPr>
            <a:r>
              <a:rPr lang="bn-BD" dirty="0" smtClean="0"/>
              <a:t>সময়</a:t>
            </a:r>
            <a:r>
              <a:rPr lang="en-US" dirty="0" smtClean="0"/>
              <a:t>:</a:t>
            </a:r>
            <a:r>
              <a:rPr lang="bn-BD" dirty="0" smtClean="0"/>
              <a:t>৫০মিনিট  </a:t>
            </a:r>
            <a:endParaRPr lang="en-US" dirty="0"/>
          </a:p>
        </p:txBody>
      </p:sp>
    </p:spTree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3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3666" y="76200"/>
            <a:ext cx="4482134" cy="3124200"/>
          </a:xfrm>
          <a:prstGeom prst="rect">
            <a:avLst/>
          </a:prstGeom>
        </p:spPr>
      </p:pic>
      <p:pic>
        <p:nvPicPr>
          <p:cNvPr id="3" name="Picture 2" descr="17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76200"/>
            <a:ext cx="2743200" cy="3124200"/>
          </a:xfrm>
          <a:prstGeom prst="rect">
            <a:avLst/>
          </a:prstGeom>
        </p:spPr>
      </p:pic>
      <p:pic>
        <p:nvPicPr>
          <p:cNvPr id="4" name="Picture 3" descr="10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" y="3276601"/>
            <a:ext cx="2743200" cy="3352800"/>
          </a:xfrm>
          <a:prstGeom prst="rect">
            <a:avLst/>
          </a:prstGeom>
        </p:spPr>
      </p:pic>
      <p:pic>
        <p:nvPicPr>
          <p:cNvPr id="5" name="Picture 4" descr="12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6601" y="3271837"/>
            <a:ext cx="2895599" cy="3433763"/>
          </a:xfrm>
          <a:prstGeom prst="rect">
            <a:avLst/>
          </a:prstGeom>
        </p:spPr>
      </p:pic>
      <p:pic>
        <p:nvPicPr>
          <p:cNvPr id="6" name="Picture 5" descr="14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72200" y="3200399"/>
            <a:ext cx="2971800" cy="3583641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863804"/>
            <a:ext cx="6934200" cy="144655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bn-BD" sz="8800" dirty="0" smtClean="0"/>
              <a:t>হৈমন্তী</a:t>
            </a:r>
            <a:r>
              <a:rPr lang="bn-BD" sz="3200" dirty="0" smtClean="0"/>
              <a:t> </a:t>
            </a:r>
            <a:endParaRPr lang="en-US" sz="3200" dirty="0"/>
          </a:p>
        </p:txBody>
      </p:sp>
    </p:spTree>
  </p:cSld>
  <p:clrMapOvr>
    <a:masterClrMapping/>
  </p:clrMapOvr>
  <p:transition spd="med">
    <p:wheel spokes="3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567458"/>
            <a:ext cx="8305800" cy="283154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dirty="0" smtClean="0"/>
              <a:t>১</a:t>
            </a:r>
            <a:r>
              <a:rPr lang="bn-BD" dirty="0" smtClean="0"/>
              <a:t>। </a:t>
            </a:r>
            <a:r>
              <a:rPr lang="bn-BD" sz="2000" dirty="0" smtClean="0"/>
              <a:t>ছোট গল্পের সংজ্ঞা বলতে পারবে</a:t>
            </a:r>
            <a:r>
              <a:rPr lang="bn-BD" sz="1600" dirty="0" smtClean="0"/>
              <a:t>। </a:t>
            </a:r>
            <a:endParaRPr lang="bn-BD" dirty="0" smtClean="0"/>
          </a:p>
          <a:p>
            <a:r>
              <a:rPr lang="bn-BD" dirty="0" smtClean="0"/>
              <a:t>২।তৎকালিন হিন্দু সমাজের সামাজিক</a:t>
            </a:r>
            <a:r>
              <a:rPr lang="bn-BD" sz="1600" dirty="0" smtClean="0"/>
              <a:t> </a:t>
            </a:r>
            <a:r>
              <a:rPr lang="bn-BD" dirty="0" smtClean="0"/>
              <a:t>কুপ্রথা সম্পর্কে</a:t>
            </a:r>
          </a:p>
          <a:p>
            <a:r>
              <a:rPr lang="bn-BD" dirty="0" smtClean="0"/>
              <a:t>        বর্ননা করতে পারবে</a:t>
            </a:r>
            <a:r>
              <a:rPr lang="bn-BD" sz="2000" dirty="0" smtClean="0"/>
              <a:t> । </a:t>
            </a:r>
          </a:p>
          <a:p>
            <a:r>
              <a:rPr lang="bn-BD" sz="2000" dirty="0" smtClean="0"/>
              <a:t>৩। </a:t>
            </a:r>
            <a:r>
              <a:rPr lang="bn-BD" sz="2000" dirty="0" smtClean="0"/>
              <a:t>গল্পের </a:t>
            </a:r>
            <a:r>
              <a:rPr lang="bn-BD" sz="2000" dirty="0" smtClean="0"/>
              <a:t>কথককে বলতে পারবে। </a:t>
            </a:r>
          </a:p>
          <a:p>
            <a:r>
              <a:rPr lang="bn-BD" sz="2000" dirty="0" smtClean="0"/>
              <a:t>৪।বিবাহ সম্পর্কে নবীন মনোভাব কি তা প্রকাশ করতে   </a:t>
            </a:r>
          </a:p>
          <a:p>
            <a:r>
              <a:rPr lang="bn-BD" sz="2000" dirty="0" smtClean="0"/>
              <a:t>     পারবে। </a:t>
            </a:r>
          </a:p>
          <a:p>
            <a:r>
              <a:rPr lang="bn-BD" sz="2000" dirty="0" smtClean="0"/>
              <a:t>৫।হৈমন্তী শ্বশুরবাড়ীতে কেমন নির্যাতনের স্বীকার হয়েছিল তা বলতে পারবে।    </a:t>
            </a:r>
          </a:p>
          <a:p>
            <a:r>
              <a:rPr lang="bn-BD" sz="2000" dirty="0" smtClean="0"/>
              <a:t> </a:t>
            </a:r>
            <a:endParaRPr lang="en-US" sz="36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152400" y="304800"/>
            <a:ext cx="2994731" cy="70788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bn-BD" sz="4000" dirty="0" smtClean="0"/>
              <a:t>শিখন ফল </a:t>
            </a:r>
            <a:r>
              <a:rPr lang="en-US" sz="4000" dirty="0" smtClean="0"/>
              <a:t>  </a:t>
            </a:r>
            <a:endParaRPr lang="bn-BD" sz="2400" dirty="0" smtClean="0"/>
          </a:p>
        </p:txBody>
      </p:sp>
    </p:spTree>
  </p:cSld>
  <p:clrMapOvr>
    <a:masterClrMapping/>
  </p:clrMapOvr>
  <p:transition spd="med">
    <p:pull dir="r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3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1752600"/>
            <a:ext cx="2438400" cy="3124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cxnSp>
        <p:nvCxnSpPr>
          <p:cNvPr id="6" name="Straight Arrow Connector 5"/>
          <p:cNvCxnSpPr>
            <a:stCxn id="4" idx="0"/>
          </p:cNvCxnSpPr>
          <p:nvPr/>
        </p:nvCxnSpPr>
        <p:spPr>
          <a:xfrm rot="5400000" flipH="1" flipV="1">
            <a:off x="4114800" y="13716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" idx="7"/>
          </p:cNvCxnSpPr>
          <p:nvPr/>
        </p:nvCxnSpPr>
        <p:spPr>
          <a:xfrm rot="5400000" flipH="1" flipV="1">
            <a:off x="5498188" y="1536116"/>
            <a:ext cx="533728" cy="8142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5715000" y="2971800"/>
            <a:ext cx="762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5"/>
          </p:cNvCxnSpPr>
          <p:nvPr/>
        </p:nvCxnSpPr>
        <p:spPr>
          <a:xfrm rot="16200000" flipH="1">
            <a:off x="5574388" y="4202788"/>
            <a:ext cx="381328" cy="8142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H="1">
            <a:off x="4229100" y="5219700"/>
            <a:ext cx="6096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4" idx="3"/>
          </p:cNvCxnSpPr>
          <p:nvPr/>
        </p:nvCxnSpPr>
        <p:spPr>
          <a:xfrm rot="5400000">
            <a:off x="3035884" y="4355188"/>
            <a:ext cx="533728" cy="6618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4" idx="2"/>
          </p:cNvCxnSpPr>
          <p:nvPr/>
        </p:nvCxnSpPr>
        <p:spPr>
          <a:xfrm rot="10800000">
            <a:off x="2743200" y="3276600"/>
            <a:ext cx="5334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4" idx="1"/>
          </p:cNvCxnSpPr>
          <p:nvPr/>
        </p:nvCxnSpPr>
        <p:spPr>
          <a:xfrm rot="16200000" flipV="1">
            <a:off x="2997784" y="1574216"/>
            <a:ext cx="381328" cy="8904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581400" y="152400"/>
            <a:ext cx="1828800" cy="8925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জন্মঃ</a:t>
            </a:r>
            <a:r>
              <a:rPr lang="bn-BD" dirty="0" smtClean="0"/>
              <a:t> </a:t>
            </a:r>
          </a:p>
          <a:p>
            <a:r>
              <a:rPr lang="bn-BD" sz="1400" dirty="0" smtClean="0"/>
              <a:t>১২৬৮,২৫,বৈশাখ </a:t>
            </a:r>
            <a:endParaRPr lang="en-US" sz="1400" dirty="0" smtClean="0"/>
          </a:p>
          <a:p>
            <a:endParaRPr lang="bn-BD" sz="140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5943601" y="990600"/>
            <a:ext cx="2438399" cy="7386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b="1" dirty="0" smtClean="0"/>
              <a:t>জন্মস্থানঃ</a:t>
            </a:r>
          </a:p>
          <a:p>
            <a:r>
              <a:rPr lang="bn-BD" sz="1200" dirty="0" smtClean="0"/>
              <a:t>কলকাতা, জোড়াসাঁকোর ঠাকুর পরিবারে    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6248400" y="2438400"/>
            <a:ext cx="2514600" cy="738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1400" dirty="0" smtClean="0"/>
              <a:t>তিনিই প্রথম বাংলা সাহিত্যে  ছোটগল্প রচনা করেন  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6172200" y="4671536"/>
            <a:ext cx="2743200" cy="7386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1400" dirty="0" smtClean="0"/>
              <a:t>তার ছোটগল্পের মধ্যে </a:t>
            </a:r>
          </a:p>
          <a:p>
            <a:r>
              <a:rPr lang="bn-BD" sz="1400" dirty="0" smtClean="0"/>
              <a:t>পোস্টমাস্টার, হৈমন্তী অন্যতম    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3276600" y="5715000"/>
            <a:ext cx="3200400" cy="7386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1400" dirty="0" smtClean="0"/>
              <a:t>সাহিত্যের যেখানেই তিনি হাত দিয়েছেন তা পূর্ণতা পেয়েছে। 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609600" y="4800600"/>
            <a:ext cx="2895600" cy="7386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1400" dirty="0" smtClean="0"/>
              <a:t>কবিতা, নাটক, উপন্যাস,  প্রবন্ধ, ছোটগুল্প, ইত্যাদি রচনা করেন। 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0" y="2549604"/>
            <a:ext cx="2667000" cy="113877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1400" dirty="0" smtClean="0"/>
              <a:t>বাংলা ভাষা ও সাহিত্যে তার অবদান অপরিসীম, তিনি </a:t>
            </a:r>
            <a:r>
              <a:rPr lang="bn-BD" sz="1200" dirty="0" smtClean="0"/>
              <a:t>ঢাকা বিশ্ববিদ্যালয় প্রতিষ্ঠার </a:t>
            </a:r>
            <a:r>
              <a:rPr lang="bn-BD" sz="1200" dirty="0" smtClean="0"/>
              <a:t>ঘোর বিরোধী ছিলেন</a:t>
            </a:r>
            <a:r>
              <a:rPr lang="bn-BD" sz="1400" dirty="0" smtClean="0"/>
              <a:t>।   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1066800" y="1066800"/>
            <a:ext cx="1944763" cy="67710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bn-BD" sz="2400" dirty="0" smtClean="0"/>
              <a:t>মৃত্যুঃ</a:t>
            </a:r>
          </a:p>
          <a:p>
            <a:r>
              <a:rPr lang="bn-BD" sz="1400" dirty="0" smtClean="0"/>
              <a:t>১৩৪৮,২২শ্রাবণ।  </a:t>
            </a:r>
            <a:endParaRPr lang="en-US" dirty="0"/>
          </a:p>
        </p:txBody>
      </p:sp>
    </p:spTree>
  </p:cSld>
  <p:clrMapOvr>
    <a:masterClrMapping/>
  </p:clrMapOvr>
  <p:transition spd="med">
    <p:diamond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3048000" cy="2743200"/>
          </a:xfrm>
          <a:prstGeom prst="rect">
            <a:avLst/>
          </a:prstGeom>
        </p:spPr>
      </p:pic>
      <p:pic>
        <p:nvPicPr>
          <p:cNvPr id="4" name="Picture 3" descr="0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0"/>
            <a:ext cx="3267156" cy="2771775"/>
          </a:xfrm>
          <a:prstGeom prst="rect">
            <a:avLst/>
          </a:prstGeom>
        </p:spPr>
      </p:pic>
      <p:pic>
        <p:nvPicPr>
          <p:cNvPr id="5" name="Picture 4" descr="02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0325" y="0"/>
            <a:ext cx="2657475" cy="2743201"/>
          </a:xfrm>
          <a:prstGeom prst="rect">
            <a:avLst/>
          </a:prstGeom>
        </p:spPr>
      </p:pic>
      <p:pic>
        <p:nvPicPr>
          <p:cNvPr id="6" name="Picture 5" descr="07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755" y="2866633"/>
            <a:ext cx="4625645" cy="3746472"/>
          </a:xfrm>
          <a:prstGeom prst="rect">
            <a:avLst/>
          </a:prstGeom>
        </p:spPr>
      </p:pic>
      <p:pic>
        <p:nvPicPr>
          <p:cNvPr id="7" name="Picture 6" descr="06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199" y="2819400"/>
            <a:ext cx="3961549" cy="3810000"/>
          </a:xfrm>
          <a:prstGeom prst="rect">
            <a:avLst/>
          </a:prstGeom>
        </p:spPr>
      </p:pic>
    </p:spTree>
  </p:cSld>
  <p:clrMapOvr>
    <a:masterClrMapping/>
  </p:clrMapOvr>
  <p:transition spd="med">
    <p:circl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" y="1905000"/>
            <a:ext cx="8763000" cy="83099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bn-BD" sz="2400" dirty="0" smtClean="0"/>
              <a:t>বালিকাবধূর  শ্বশুর বাড়ীর র্নিযাতনের একটি চিত্রফুটে উঠেছে হৈমন্তী </a:t>
            </a:r>
            <a:r>
              <a:rPr lang="bn-BD" sz="2400" dirty="0" smtClean="0"/>
              <a:t>গল্পে-ব্যাখ্যা কর।   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7372" y="558225"/>
            <a:ext cx="2619628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/>
              <a:t>দলীয় কাজ </a:t>
            </a:r>
            <a:endParaRPr lang="en-US" sz="3200" dirty="0"/>
          </a:p>
        </p:txBody>
      </p:sp>
    </p:spTree>
  </p:cSld>
  <p:clrMapOvr>
    <a:masterClrMapping/>
  </p:clrMapOvr>
  <p:transition spd="med">
    <p:split orient="vert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223</Words>
  <Application>Microsoft Office PowerPoint</Application>
  <PresentationFormat>On-screen Show (4:3)</PresentationFormat>
  <Paragraphs>45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স্বাগতম </vt:lpstr>
      <vt:lpstr>Slide 2</vt:lpstr>
      <vt:lpstr>পরিচিতি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 </dc:title>
  <dc:creator>Hafizur</dc:creator>
  <cp:lastModifiedBy>Hafizur</cp:lastModifiedBy>
  <cp:revision>141</cp:revision>
  <dcterms:created xsi:type="dcterms:W3CDTF">2013-06-28T03:45:04Z</dcterms:created>
  <dcterms:modified xsi:type="dcterms:W3CDTF">2013-07-02T12:39:53Z</dcterms:modified>
</cp:coreProperties>
</file>