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8" r:id="rId3"/>
    <p:sldId id="257" r:id="rId4"/>
    <p:sldId id="265" r:id="rId5"/>
    <p:sldId id="260" r:id="rId6"/>
    <p:sldId id="266" r:id="rId7"/>
    <p:sldId id="267" r:id="rId8"/>
    <p:sldId id="268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19" autoAdjust="0"/>
    <p:restoredTop sz="94660"/>
  </p:normalViewPr>
  <p:slideViewPr>
    <p:cSldViewPr>
      <p:cViewPr varScale="1">
        <p:scale>
          <a:sx n="104" d="100"/>
          <a:sy n="104" d="100"/>
        </p:scale>
        <p:origin x="-1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7E9DC0-2F06-491B-A9CA-A75D12921AF1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F34CF-9366-406D-BE23-2D368738ED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F34CF-9366-406D-BE23-2D368738EDE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20283-DB47-4E4B-A227-8C10D53602D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93713-60A1-471C-B2F9-FE2F945D1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1"/>
            <a:ext cx="7772400" cy="1828800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2971800" y="3429000"/>
            <a:ext cx="3048000" cy="23622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 descr="Chrysanthem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3429000"/>
            <a:ext cx="5791200" cy="3124200"/>
          </a:xfrm>
          <a:prstGeom prst="rect">
            <a:avLst/>
          </a:prstGeo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 err="1" smtClean="0"/>
              <a:t>মূল্যায়ন</a:t>
            </a:r>
            <a:r>
              <a:rPr lang="en-US" sz="53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4525963"/>
          </a:xfrm>
        </p:spPr>
        <p:txBody>
          <a:bodyPr/>
          <a:lstStyle/>
          <a:p>
            <a:r>
              <a:rPr lang="en-US" sz="3600" dirty="0" err="1" smtClean="0"/>
              <a:t>বন</a:t>
            </a:r>
            <a:r>
              <a:rPr lang="en-US" sz="3600" dirty="0" smtClean="0"/>
              <a:t> </a:t>
            </a:r>
            <a:r>
              <a:rPr lang="en-US" sz="3600" dirty="0" err="1" smtClean="0"/>
              <a:t>কি</a:t>
            </a:r>
            <a:r>
              <a:rPr lang="en-US" sz="3600" dirty="0"/>
              <a:t> </a:t>
            </a:r>
            <a:r>
              <a:rPr lang="en-US" sz="3600" dirty="0" smtClean="0"/>
              <a:t>?</a:t>
            </a:r>
          </a:p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3600" dirty="0" smtClean="0"/>
              <a:t> </a:t>
            </a:r>
            <a:r>
              <a:rPr lang="en-US" dirty="0" err="1" smtClean="0"/>
              <a:t>সব</a:t>
            </a:r>
            <a:r>
              <a:rPr lang="en-US" dirty="0" smtClean="0"/>
              <a:t> </a:t>
            </a:r>
            <a:r>
              <a:rPr lang="en-US" dirty="0" err="1" smtClean="0"/>
              <a:t>চেয়ে</a:t>
            </a:r>
            <a:r>
              <a:rPr lang="en-US" dirty="0" smtClean="0"/>
              <a:t> </a:t>
            </a:r>
            <a:r>
              <a:rPr lang="en-US" dirty="0" err="1" smtClean="0"/>
              <a:t>বড়</a:t>
            </a:r>
            <a:r>
              <a:rPr lang="en-US" dirty="0" smtClean="0"/>
              <a:t> </a:t>
            </a:r>
            <a:r>
              <a:rPr lang="en-US" dirty="0" err="1" smtClean="0"/>
              <a:t>বনের</a:t>
            </a:r>
            <a:r>
              <a:rPr lang="en-US" dirty="0" smtClean="0"/>
              <a:t> </a:t>
            </a:r>
            <a:r>
              <a:rPr lang="en-US" dirty="0" err="1" smtClean="0"/>
              <a:t>নাম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?</a:t>
            </a:r>
          </a:p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রয়েল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বেঙ্গল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টাইগার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পা্ওয়া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সবচেয়ে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অবস্থিত</a:t>
            </a:r>
            <a:r>
              <a:rPr lang="en-US" smtClean="0">
                <a:latin typeface="NikoshBAN" pitchFamily="2" charset="0"/>
                <a:cs typeface="NikoshBAN" pitchFamily="2" charset="0"/>
              </a:rPr>
              <a:t> ?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/>
              <a:t>বাড়ির</a:t>
            </a:r>
            <a:r>
              <a:rPr lang="en-US" sz="6000" dirty="0" smtClean="0"/>
              <a:t> </a:t>
            </a:r>
            <a:r>
              <a:rPr lang="en-US" sz="6000" dirty="0" err="1" smtClean="0"/>
              <a:t>কাজ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err="1" smtClean="0"/>
              <a:t>বন</a:t>
            </a:r>
            <a:r>
              <a:rPr lang="en-US" sz="4800" dirty="0" smtClean="0"/>
              <a:t> </a:t>
            </a:r>
            <a:r>
              <a:rPr lang="en-US" sz="4800" dirty="0" err="1" smtClean="0"/>
              <a:t>মানুষের</a:t>
            </a:r>
            <a:r>
              <a:rPr lang="en-US" sz="4800" dirty="0" smtClean="0"/>
              <a:t> </a:t>
            </a:r>
            <a:r>
              <a:rPr lang="en-US" sz="4800" dirty="0" err="1" smtClean="0"/>
              <a:t>কি</a:t>
            </a:r>
            <a:r>
              <a:rPr lang="en-US" sz="4800" dirty="0" smtClean="0"/>
              <a:t> ‍</a:t>
            </a:r>
            <a:r>
              <a:rPr lang="en-US" sz="4800" dirty="0" err="1" smtClean="0"/>
              <a:t>কি</a:t>
            </a:r>
            <a:r>
              <a:rPr lang="en-US" sz="4800" dirty="0" smtClean="0"/>
              <a:t> </a:t>
            </a:r>
            <a:r>
              <a:rPr lang="en-US" sz="4800" dirty="0" err="1" smtClean="0"/>
              <a:t>কাজে</a:t>
            </a:r>
            <a:r>
              <a:rPr lang="en-US" sz="4800" dirty="0" smtClean="0"/>
              <a:t> </a:t>
            </a:r>
            <a:r>
              <a:rPr lang="en-US" sz="4800" dirty="0" err="1" smtClean="0"/>
              <a:t>আসে</a:t>
            </a:r>
            <a:r>
              <a:rPr lang="en-US" sz="4800" dirty="0" smtClean="0"/>
              <a:t>৤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image_509_9050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1800" y="2362200"/>
            <a:ext cx="3505200" cy="2745036"/>
          </a:xfr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ঘোষণা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pm 2.b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133600"/>
            <a:ext cx="3560583" cy="2667000"/>
          </a:xfrm>
        </p:spPr>
      </p:pic>
      <p:pic>
        <p:nvPicPr>
          <p:cNvPr id="6" name="Picture 5" descr="১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2133600"/>
            <a:ext cx="4084404" cy="27179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57600" y="5105400"/>
            <a:ext cx="1981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বনজ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সম্পদ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শাহজাহান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আলম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শুকটিগাছা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কে,ডি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আত্রাই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ন্ওগাঁ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শিক্ষা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শ্রেণিঃসপ্তম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বিভাগ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প্রয়োজনীয়তা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৪৤বন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আসে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৫৤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তৈরী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প্রাকৃতিক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৬৤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ঘরের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খুটির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গাছ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৭৤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সুন্দরী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গাছ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পা্ওয়া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৮৤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রয়েল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বেঙ্গল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টাইগার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৤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Content Placeholder 9" descr="pm.gi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0" y="2514600"/>
            <a:ext cx="3714750" cy="2971800"/>
          </a:xfrm>
        </p:spPr>
      </p:pic>
      <p:pic>
        <p:nvPicPr>
          <p:cNvPr id="6" name="Picture 5" descr="pm6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514600"/>
            <a:ext cx="4114800" cy="2971800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648200" y="2514601"/>
            <a:ext cx="3581400" cy="2971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0" y="5791200"/>
            <a:ext cx="4267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Content Placeholder 7" descr="১.b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1000" y="2209800"/>
            <a:ext cx="4038600" cy="2819399"/>
          </a:xfrm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791200" y="2590801"/>
            <a:ext cx="1524000" cy="16764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 descr="untitled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2221761"/>
            <a:ext cx="3886200" cy="2883639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286000" y="5257800"/>
            <a:ext cx="40386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প্রাণীর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dirty="0" smtClean="0"/>
              <a:t> </a:t>
            </a:r>
            <a:r>
              <a:rPr lang="en-US" dirty="0" err="1" smtClean="0"/>
              <a:t>আলোচনা</a:t>
            </a:r>
            <a:endParaRPr lang="en-US" dirty="0"/>
          </a:p>
        </p:txBody>
      </p:sp>
      <p:pic>
        <p:nvPicPr>
          <p:cNvPr id="7" name="Content Placeholder 6" descr="pm3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038600" y="2667000"/>
            <a:ext cx="4038600" cy="3008757"/>
          </a:xfrm>
        </p:spPr>
      </p:pic>
      <p:pic>
        <p:nvPicPr>
          <p:cNvPr id="6" name="Picture 5" descr="p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667000"/>
            <a:ext cx="3619500" cy="2895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8600" y="5715000"/>
            <a:ext cx="2514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প্রাকৃতিক</a:t>
            </a:r>
            <a:r>
              <a:rPr lang="en-US" sz="3200" dirty="0" smtClean="0"/>
              <a:t> </a:t>
            </a:r>
            <a:r>
              <a:rPr lang="en-US" sz="3200" dirty="0" err="1" smtClean="0"/>
              <a:t>বন</a:t>
            </a:r>
            <a:endParaRPr lang="en-US" sz="3200" dirty="0"/>
          </a:p>
        </p:txBody>
      </p:sp>
      <p:sp>
        <p:nvSpPr>
          <p:cNvPr id="10" name="Rounded Rectangle 9"/>
          <p:cNvSpPr/>
          <p:nvPr/>
        </p:nvSpPr>
        <p:spPr>
          <a:xfrm>
            <a:off x="5105400" y="5715000"/>
            <a:ext cx="25146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ফুলের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গাছ</a:t>
            </a:r>
            <a:endParaRPr lang="en-US" sz="2800" dirty="0" smtClean="0"/>
          </a:p>
          <a:p>
            <a:pPr algn="ctr"/>
            <a:r>
              <a:rPr lang="en-US" sz="2800" dirty="0" err="1" smtClean="0"/>
              <a:t>কৃত্রিম</a:t>
            </a:r>
            <a:r>
              <a:rPr lang="en-US" sz="2800" dirty="0" smtClean="0"/>
              <a:t> </a:t>
            </a:r>
            <a:r>
              <a:rPr lang="en-US" sz="2800" dirty="0" err="1" smtClean="0"/>
              <a:t>বন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বিস্তারিত</a:t>
            </a:r>
            <a:r>
              <a:rPr lang="en-US" dirty="0" smtClean="0"/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pm4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905000" y="1524000"/>
            <a:ext cx="5486400" cy="4457700"/>
          </a:xfr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152400"/>
            <a:ext cx="8534400" cy="12161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দলীয়</a:t>
            </a:r>
            <a:r>
              <a:rPr lang="en-US" dirty="0" smtClean="0"/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বিভিন্ন</a:t>
            </a:r>
            <a:r>
              <a:rPr lang="en-US" dirty="0"/>
              <a:t> </a:t>
            </a:r>
            <a:r>
              <a:rPr lang="en-US" dirty="0" err="1" smtClean="0"/>
              <a:t>ধরনের</a:t>
            </a:r>
            <a:r>
              <a:rPr lang="en-US" dirty="0" smtClean="0"/>
              <a:t> </a:t>
            </a:r>
            <a:r>
              <a:rPr lang="en-US" dirty="0" err="1" smtClean="0"/>
              <a:t>উদ্ভিদের</a:t>
            </a:r>
            <a:r>
              <a:rPr lang="en-US" dirty="0" smtClean="0"/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dirty="0" smtClean="0"/>
              <a:t> </a:t>
            </a:r>
            <a:r>
              <a:rPr lang="en-US" dirty="0" err="1" smtClean="0"/>
              <a:t>চিত্র</a:t>
            </a:r>
            <a:r>
              <a:rPr lang="en-US" dirty="0" smtClean="0"/>
              <a:t> </a:t>
            </a:r>
            <a:r>
              <a:rPr lang="en-US" dirty="0" err="1" smtClean="0"/>
              <a:t>আঁক</a:t>
            </a:r>
            <a:r>
              <a:rPr lang="en-US" dirty="0" smtClean="0"/>
              <a:t> ।</a:t>
            </a:r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80404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80404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161</Words>
  <Application>Microsoft Office PowerPoint</Application>
  <PresentationFormat>On-screen Show (4:3)</PresentationFormat>
  <Paragraphs>39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স্বাগতম</vt:lpstr>
      <vt:lpstr>পাঠ ঘোষণা</vt:lpstr>
      <vt:lpstr>পরিচিতি </vt:lpstr>
      <vt:lpstr>শিখন ফল</vt:lpstr>
      <vt:lpstr>বিস্তারিত আলোচনা</vt:lpstr>
      <vt:lpstr>বিস্তারিত আলোচনা</vt:lpstr>
      <vt:lpstr>বিস্তারিত আলোচনা</vt:lpstr>
      <vt:lpstr>বিস্তারিত আলোচনা</vt:lpstr>
      <vt:lpstr>  দলীয় কাজ </vt:lpstr>
      <vt:lpstr>মূল্যায়ন  </vt:lpstr>
      <vt:lpstr>বাড়ির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ধন্যবাদ</dc:title>
  <dc:creator>AHSAN</dc:creator>
  <cp:lastModifiedBy>AHSAN</cp:lastModifiedBy>
  <cp:revision>121</cp:revision>
  <dcterms:created xsi:type="dcterms:W3CDTF">2013-07-14T03:54:33Z</dcterms:created>
  <dcterms:modified xsi:type="dcterms:W3CDTF">2013-07-19T03:11:55Z</dcterms:modified>
</cp:coreProperties>
</file>