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77" r:id="rId3"/>
    <p:sldId id="261" r:id="rId4"/>
    <p:sldId id="258" r:id="rId5"/>
    <p:sldId id="278" r:id="rId6"/>
    <p:sldId id="262" r:id="rId7"/>
    <p:sldId id="263" r:id="rId8"/>
    <p:sldId id="266" r:id="rId9"/>
    <p:sldId id="269" r:id="rId10"/>
    <p:sldId id="259" r:id="rId11"/>
    <p:sldId id="270" r:id="rId12"/>
    <p:sldId id="271" r:id="rId13"/>
    <p:sldId id="272" r:id="rId14"/>
    <p:sldId id="256" r:id="rId15"/>
    <p:sldId id="273" r:id="rId16"/>
    <p:sldId id="274" r:id="rId17"/>
    <p:sldId id="275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2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52421-6157-4104-BD8B-EB166F4FCD61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B731-D5A7-419D-ACD7-918BCE488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798-03CE-433F-98B2-0769D971572C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D7B3-D842-4AF0-A464-8233B3313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83280"/>
            <a:ext cx="3200400" cy="3627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371600"/>
            <a:ext cx="50770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3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eries_circuit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733425"/>
            <a:ext cx="3810000" cy="2695575"/>
          </a:xfrm>
          <a:prstGeom prst="rect">
            <a:avLst/>
          </a:prstGeom>
          <a:noFill/>
        </p:spPr>
      </p:pic>
      <p:pic>
        <p:nvPicPr>
          <p:cNvPr id="4" name="Picture 3" descr="parallel_circuit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3429000"/>
            <a:ext cx="3810000" cy="2695575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2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762000"/>
            <a:ext cx="2723823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676400"/>
            <a:ext cx="4158511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5753" y="3733800"/>
            <a:ext cx="330411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202" y="4495800"/>
            <a:ext cx="4238661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ঘর-বাড়িতে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ফ্রিজ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ame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2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12004" y="1371601"/>
            <a:ext cx="1887582" cy="1447800"/>
            <a:chOff x="4364829" y="1524001"/>
            <a:chExt cx="1887582" cy="1447800"/>
          </a:xfrm>
        </p:grpSpPr>
        <p:pic>
          <p:nvPicPr>
            <p:cNvPr id="19" name="Picture 18" descr="battary_final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364829" y="1524001"/>
              <a:ext cx="1121571" cy="1447800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flipV="1">
              <a:off x="5257800" y="1648326"/>
              <a:ext cx="994611" cy="1284144"/>
            </a:xfrm>
            <a:custGeom>
              <a:avLst/>
              <a:gdLst>
                <a:gd name="connsiteX0" fmla="*/ 0 w 2334127"/>
                <a:gd name="connsiteY0" fmla="*/ 770021 h 770021"/>
                <a:gd name="connsiteX1" fmla="*/ 2334127 w 2334127"/>
                <a:gd name="connsiteY1" fmla="*/ 770021 h 770021"/>
                <a:gd name="connsiteX2" fmla="*/ 2334127 w 2334127"/>
                <a:gd name="connsiteY2" fmla="*/ 0 h 7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4127" h="770021">
                  <a:moveTo>
                    <a:pt x="0" y="770021"/>
                  </a:moveTo>
                  <a:lnTo>
                    <a:pt x="2334127" y="770021"/>
                  </a:lnTo>
                  <a:lnTo>
                    <a:pt x="2334127" y="0"/>
                  </a:lnTo>
                </a:path>
              </a:pathLst>
            </a:custGeom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Bul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29000"/>
            <a:ext cx="841179" cy="1310532"/>
          </a:xfrm>
          <a:prstGeom prst="rect">
            <a:avLst/>
          </a:prstGeom>
        </p:spPr>
      </p:pic>
      <p:pic>
        <p:nvPicPr>
          <p:cNvPr id="29" name="Picture 28" descr="Bulb_Cle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211" y="3429000"/>
            <a:ext cx="841179" cy="1310532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rot="10800000">
            <a:off x="3429000" y="1447800"/>
            <a:ext cx="914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33400" y="1447800"/>
            <a:ext cx="2438400" cy="2971800"/>
          </a:xfrm>
          <a:custGeom>
            <a:avLst/>
            <a:gdLst>
              <a:gd name="connsiteX0" fmla="*/ 1130968 w 2839452"/>
              <a:gd name="connsiteY0" fmla="*/ 2213811 h 2213811"/>
              <a:gd name="connsiteX1" fmla="*/ 24063 w 2839452"/>
              <a:gd name="connsiteY1" fmla="*/ 2213811 h 2213811"/>
              <a:gd name="connsiteX2" fmla="*/ 0 w 2839452"/>
              <a:gd name="connsiteY2" fmla="*/ 0 h 2213811"/>
              <a:gd name="connsiteX3" fmla="*/ 2839452 w 2839452"/>
              <a:gd name="connsiteY3" fmla="*/ 0 h 221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9452" h="2213811">
                <a:moveTo>
                  <a:pt x="1130968" y="2213811"/>
                </a:moveTo>
                <a:lnTo>
                  <a:pt x="24063" y="2213811"/>
                </a:lnTo>
                <a:lnTo>
                  <a:pt x="0" y="0"/>
                </a:lnTo>
                <a:lnTo>
                  <a:pt x="2839452" y="0"/>
                </a:lnTo>
              </a:path>
            </a:pathLst>
          </a:custGeom>
          <a:noFill/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meter_final.ps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219200"/>
            <a:ext cx="1335224" cy="163805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719137" y="213360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0.90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24263" y="3352800"/>
            <a:ext cx="4275323" cy="1319463"/>
            <a:chOff x="1624263" y="3505200"/>
            <a:chExt cx="4275323" cy="1319463"/>
          </a:xfrm>
        </p:grpSpPr>
        <p:sp>
          <p:nvSpPr>
            <p:cNvPr id="30" name="Freeform 29"/>
            <p:cNvSpPr/>
            <p:nvPr/>
          </p:nvSpPr>
          <p:spPr>
            <a:xfrm>
              <a:off x="3609575" y="3505200"/>
              <a:ext cx="2290011" cy="1111693"/>
            </a:xfrm>
            <a:custGeom>
              <a:avLst/>
              <a:gdLst>
                <a:gd name="connsiteX0" fmla="*/ 0 w 2334127"/>
                <a:gd name="connsiteY0" fmla="*/ 770021 h 770021"/>
                <a:gd name="connsiteX1" fmla="*/ 2334127 w 2334127"/>
                <a:gd name="connsiteY1" fmla="*/ 770021 h 770021"/>
                <a:gd name="connsiteX2" fmla="*/ 2334127 w 2334127"/>
                <a:gd name="connsiteY2" fmla="*/ 0 h 7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4127" h="770021">
                  <a:moveTo>
                    <a:pt x="0" y="770021"/>
                  </a:moveTo>
                  <a:lnTo>
                    <a:pt x="2334127" y="770021"/>
                  </a:lnTo>
                  <a:lnTo>
                    <a:pt x="2334127" y="0"/>
                  </a:lnTo>
                </a:path>
              </a:pathLst>
            </a:custGeom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624263" y="4620126"/>
              <a:ext cx="2033337" cy="204537"/>
            </a:xfrm>
            <a:custGeom>
              <a:avLst/>
              <a:gdLst>
                <a:gd name="connsiteX0" fmla="*/ 1997242 w 1997242"/>
                <a:gd name="connsiteY0" fmla="*/ 0 h 288758"/>
                <a:gd name="connsiteX1" fmla="*/ 529389 w 1997242"/>
                <a:gd name="connsiteY1" fmla="*/ 0 h 288758"/>
                <a:gd name="connsiteX2" fmla="*/ 505326 w 1997242"/>
                <a:gd name="connsiteY2" fmla="*/ 264695 h 288758"/>
                <a:gd name="connsiteX3" fmla="*/ 0 w 1997242"/>
                <a:gd name="connsiteY3" fmla="*/ 288758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242" h="288758">
                  <a:moveTo>
                    <a:pt x="1997242" y="0"/>
                  </a:moveTo>
                  <a:lnTo>
                    <a:pt x="529389" y="0"/>
                  </a:lnTo>
                  <a:lnTo>
                    <a:pt x="505326" y="264695"/>
                  </a:lnTo>
                  <a:lnTo>
                    <a:pt x="0" y="288758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723148" y="213360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0.00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 rot="-2100000">
            <a:off x="5963652" y="2667000"/>
            <a:ext cx="1588" cy="1423737"/>
            <a:chOff x="6553200" y="2819400"/>
            <a:chExt cx="1588" cy="1423737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V="1">
              <a:off x="6211094" y="3161506"/>
              <a:ext cx="685800" cy="1588"/>
            </a:xfrm>
            <a:prstGeom prst="line">
              <a:avLst/>
            </a:prstGeom>
            <a:ln w="76200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6211094" y="3899443"/>
              <a:ext cx="685800" cy="1588"/>
            </a:xfrm>
            <a:prstGeom prst="line">
              <a:avLst/>
            </a:prstGeom>
            <a:ln w="76200">
              <a:noFill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584985" y="1625025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অ্যামিটার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90737" y="1728537"/>
            <a:ext cx="981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V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296526" y="1447800"/>
            <a:ext cx="2338137" cy="3048794"/>
            <a:chOff x="6296526" y="1600200"/>
            <a:chExt cx="2338137" cy="3048794"/>
          </a:xfrm>
        </p:grpSpPr>
        <p:sp>
          <p:nvSpPr>
            <p:cNvPr id="56" name="Rectangle 55"/>
            <p:cNvSpPr/>
            <p:nvPr/>
          </p:nvSpPr>
          <p:spPr>
            <a:xfrm>
              <a:off x="6324600" y="1600200"/>
              <a:ext cx="2286000" cy="30480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6400006" y="3124200"/>
              <a:ext cx="30480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00537" y="31623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300537" y="23622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96526" y="39624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318936" y="162426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19129" y="22860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2463" y="3200400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spc="-15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spc="-15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36908" y="389638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01000" y="15240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49747" y="2334126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50" dirty="0" smtClean="0">
                <a:latin typeface="Arial" pitchFamily="34" charset="0"/>
                <a:cs typeface="Arial" pitchFamily="34" charset="0"/>
              </a:rPr>
              <a:t>0.90</a:t>
            </a:r>
            <a:endParaRPr lang="en-US" sz="28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20789" y="3176337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 V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24800" y="38862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 V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  <p:bldP spid="54" grpId="0"/>
      <p:bldP spid="55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ulb_Cl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29000"/>
            <a:ext cx="841179" cy="1310532"/>
          </a:xfrm>
          <a:prstGeom prst="rect">
            <a:avLst/>
          </a:prstGeom>
        </p:spPr>
      </p:pic>
      <p:sp>
        <p:nvSpPr>
          <p:cNvPr id="45" name="Frame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2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4012004" y="1371601"/>
            <a:ext cx="1887582" cy="1447800"/>
            <a:chOff x="4364829" y="1524001"/>
            <a:chExt cx="1887582" cy="1447800"/>
          </a:xfrm>
        </p:grpSpPr>
        <p:pic>
          <p:nvPicPr>
            <p:cNvPr id="19" name="Picture 18" descr="battary_fina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364829" y="1524001"/>
              <a:ext cx="1121571" cy="1447800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flipV="1">
              <a:off x="5257800" y="1648326"/>
              <a:ext cx="994611" cy="1284144"/>
            </a:xfrm>
            <a:custGeom>
              <a:avLst/>
              <a:gdLst>
                <a:gd name="connsiteX0" fmla="*/ 0 w 2334127"/>
                <a:gd name="connsiteY0" fmla="*/ 770021 h 770021"/>
                <a:gd name="connsiteX1" fmla="*/ 2334127 w 2334127"/>
                <a:gd name="connsiteY1" fmla="*/ 770021 h 770021"/>
                <a:gd name="connsiteX2" fmla="*/ 2334127 w 2334127"/>
                <a:gd name="connsiteY2" fmla="*/ 0 h 7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4127" h="770021">
                  <a:moveTo>
                    <a:pt x="0" y="770021"/>
                  </a:moveTo>
                  <a:lnTo>
                    <a:pt x="2334127" y="770021"/>
                  </a:lnTo>
                  <a:lnTo>
                    <a:pt x="2334127" y="0"/>
                  </a:lnTo>
                </a:path>
              </a:pathLst>
            </a:custGeom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Bul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429000"/>
            <a:ext cx="841179" cy="1310532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rot="10800000">
            <a:off x="3429000" y="1447800"/>
            <a:ext cx="914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33400" y="1447800"/>
            <a:ext cx="2438400" cy="2971800"/>
          </a:xfrm>
          <a:custGeom>
            <a:avLst/>
            <a:gdLst>
              <a:gd name="connsiteX0" fmla="*/ 1130968 w 2839452"/>
              <a:gd name="connsiteY0" fmla="*/ 2213811 h 2213811"/>
              <a:gd name="connsiteX1" fmla="*/ 24063 w 2839452"/>
              <a:gd name="connsiteY1" fmla="*/ 2213811 h 2213811"/>
              <a:gd name="connsiteX2" fmla="*/ 0 w 2839452"/>
              <a:gd name="connsiteY2" fmla="*/ 0 h 2213811"/>
              <a:gd name="connsiteX3" fmla="*/ 2839452 w 2839452"/>
              <a:gd name="connsiteY3" fmla="*/ 0 h 221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9452" h="2213811">
                <a:moveTo>
                  <a:pt x="1130968" y="2213811"/>
                </a:moveTo>
                <a:lnTo>
                  <a:pt x="24063" y="2213811"/>
                </a:lnTo>
                <a:lnTo>
                  <a:pt x="0" y="0"/>
                </a:lnTo>
                <a:lnTo>
                  <a:pt x="2839452" y="0"/>
                </a:lnTo>
              </a:path>
            </a:pathLst>
          </a:custGeom>
          <a:noFill/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meter_final.ps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219200"/>
            <a:ext cx="1335224" cy="163805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695074" y="213360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0.90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609575" y="3352800"/>
            <a:ext cx="2290011" cy="1111693"/>
          </a:xfrm>
          <a:custGeom>
            <a:avLst/>
            <a:gdLst>
              <a:gd name="connsiteX0" fmla="*/ 0 w 2334127"/>
              <a:gd name="connsiteY0" fmla="*/ 770021 h 770021"/>
              <a:gd name="connsiteX1" fmla="*/ 2334127 w 2334127"/>
              <a:gd name="connsiteY1" fmla="*/ 770021 h 770021"/>
              <a:gd name="connsiteX2" fmla="*/ 2334127 w 2334127"/>
              <a:gd name="connsiteY2" fmla="*/ 0 h 7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127" h="770021">
                <a:moveTo>
                  <a:pt x="0" y="770021"/>
                </a:moveTo>
                <a:lnTo>
                  <a:pt x="2334127" y="770021"/>
                </a:lnTo>
                <a:lnTo>
                  <a:pt x="2334127" y="0"/>
                </a:lnTo>
              </a:path>
            </a:pathLst>
          </a:cu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624263" y="4467726"/>
            <a:ext cx="2033337" cy="204537"/>
          </a:xfrm>
          <a:custGeom>
            <a:avLst/>
            <a:gdLst>
              <a:gd name="connsiteX0" fmla="*/ 1997242 w 1997242"/>
              <a:gd name="connsiteY0" fmla="*/ 0 h 288758"/>
              <a:gd name="connsiteX1" fmla="*/ 529389 w 1997242"/>
              <a:gd name="connsiteY1" fmla="*/ 0 h 288758"/>
              <a:gd name="connsiteX2" fmla="*/ 505326 w 1997242"/>
              <a:gd name="connsiteY2" fmla="*/ 264695 h 288758"/>
              <a:gd name="connsiteX3" fmla="*/ 0 w 1997242"/>
              <a:gd name="connsiteY3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242" h="288758">
                <a:moveTo>
                  <a:pt x="1997242" y="0"/>
                </a:moveTo>
                <a:lnTo>
                  <a:pt x="529389" y="0"/>
                </a:lnTo>
                <a:lnTo>
                  <a:pt x="505326" y="264695"/>
                </a:lnTo>
                <a:lnTo>
                  <a:pt x="0" y="288758"/>
                </a:lnTo>
              </a:path>
            </a:pathLst>
          </a:cu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695074" y="213360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0.00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3"/>
          <p:cNvGrpSpPr/>
          <p:nvPr/>
        </p:nvGrpSpPr>
        <p:grpSpPr>
          <a:xfrm>
            <a:off x="5891463" y="2667000"/>
            <a:ext cx="1588" cy="1423737"/>
            <a:chOff x="6553200" y="2819400"/>
            <a:chExt cx="1588" cy="1423737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V="1">
              <a:off x="6211094" y="3161506"/>
              <a:ext cx="685800" cy="1588"/>
            </a:xfrm>
            <a:prstGeom prst="line">
              <a:avLst/>
            </a:prstGeom>
            <a:ln w="76200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6211094" y="3899443"/>
              <a:ext cx="685800" cy="1588"/>
            </a:xfrm>
            <a:prstGeom prst="line">
              <a:avLst/>
            </a:prstGeom>
            <a:ln w="76200">
              <a:noFill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584985" y="1625025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অ্যামিটার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90737" y="1728537"/>
            <a:ext cx="981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V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63"/>
          <p:cNvGrpSpPr/>
          <p:nvPr/>
        </p:nvGrpSpPr>
        <p:grpSpPr>
          <a:xfrm>
            <a:off x="6296526" y="1447800"/>
            <a:ext cx="2338137" cy="3048794"/>
            <a:chOff x="6296526" y="1600200"/>
            <a:chExt cx="2338137" cy="3048794"/>
          </a:xfrm>
        </p:grpSpPr>
        <p:sp>
          <p:nvSpPr>
            <p:cNvPr id="56" name="Rectangle 55"/>
            <p:cNvSpPr/>
            <p:nvPr/>
          </p:nvSpPr>
          <p:spPr>
            <a:xfrm>
              <a:off x="6324600" y="1600200"/>
              <a:ext cx="2286000" cy="30480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6400006" y="3124200"/>
              <a:ext cx="30480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00537" y="31623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300537" y="23622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96526" y="39624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318936" y="162426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19129" y="22860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2463" y="3200400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spc="-15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spc="-15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36908" y="389638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Bulb_Cl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3453063"/>
            <a:ext cx="841179" cy="1310532"/>
          </a:xfrm>
          <a:prstGeom prst="rect">
            <a:avLst/>
          </a:prstGeom>
        </p:spPr>
      </p:pic>
      <p:pic>
        <p:nvPicPr>
          <p:cNvPr id="32" name="Picture 31" descr="Bul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3451968"/>
            <a:ext cx="841179" cy="1310532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rot="10920000" flipV="1">
            <a:off x="1620742" y="4648200"/>
            <a:ext cx="1884459" cy="72284"/>
          </a:xfrm>
          <a:prstGeom prst="line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695074" y="213360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0.45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376989"/>
            <a:ext cx="5929828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সন্নিবেশ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 animBg="1"/>
      <p:bldP spid="46" grpId="0"/>
      <p:bldP spid="46" grpId="1"/>
      <p:bldP spid="53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ulb_Cl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29000"/>
            <a:ext cx="841179" cy="1310532"/>
          </a:xfrm>
          <a:prstGeom prst="rect">
            <a:avLst/>
          </a:prstGeom>
        </p:spPr>
      </p:pic>
      <p:sp>
        <p:nvSpPr>
          <p:cNvPr id="45" name="Frame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2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0" y="376989"/>
            <a:ext cx="5929828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সন্নিবেশ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4012004" y="1371601"/>
            <a:ext cx="1887582" cy="1447800"/>
            <a:chOff x="4364829" y="1524001"/>
            <a:chExt cx="1887582" cy="1447800"/>
          </a:xfrm>
        </p:grpSpPr>
        <p:pic>
          <p:nvPicPr>
            <p:cNvPr id="19" name="Picture 18" descr="battary_fina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364829" y="1524001"/>
              <a:ext cx="1121571" cy="1447800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flipV="1">
              <a:off x="5257800" y="1648326"/>
              <a:ext cx="994611" cy="1284144"/>
            </a:xfrm>
            <a:custGeom>
              <a:avLst/>
              <a:gdLst>
                <a:gd name="connsiteX0" fmla="*/ 0 w 2334127"/>
                <a:gd name="connsiteY0" fmla="*/ 770021 h 770021"/>
                <a:gd name="connsiteX1" fmla="*/ 2334127 w 2334127"/>
                <a:gd name="connsiteY1" fmla="*/ 770021 h 770021"/>
                <a:gd name="connsiteX2" fmla="*/ 2334127 w 2334127"/>
                <a:gd name="connsiteY2" fmla="*/ 0 h 7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4127" h="770021">
                  <a:moveTo>
                    <a:pt x="0" y="770021"/>
                  </a:moveTo>
                  <a:lnTo>
                    <a:pt x="2334127" y="770021"/>
                  </a:lnTo>
                  <a:lnTo>
                    <a:pt x="2334127" y="0"/>
                  </a:lnTo>
                </a:path>
              </a:pathLst>
            </a:custGeom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Bul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429000"/>
            <a:ext cx="841179" cy="1310532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rot="10800000">
            <a:off x="3429000" y="1447800"/>
            <a:ext cx="914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33400" y="1447800"/>
            <a:ext cx="2438400" cy="2971800"/>
          </a:xfrm>
          <a:custGeom>
            <a:avLst/>
            <a:gdLst>
              <a:gd name="connsiteX0" fmla="*/ 1130968 w 2839452"/>
              <a:gd name="connsiteY0" fmla="*/ 2213811 h 2213811"/>
              <a:gd name="connsiteX1" fmla="*/ 24063 w 2839452"/>
              <a:gd name="connsiteY1" fmla="*/ 2213811 h 2213811"/>
              <a:gd name="connsiteX2" fmla="*/ 0 w 2839452"/>
              <a:gd name="connsiteY2" fmla="*/ 0 h 2213811"/>
              <a:gd name="connsiteX3" fmla="*/ 2839452 w 2839452"/>
              <a:gd name="connsiteY3" fmla="*/ 0 h 221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9452" h="2213811">
                <a:moveTo>
                  <a:pt x="1130968" y="2213811"/>
                </a:moveTo>
                <a:lnTo>
                  <a:pt x="24063" y="2213811"/>
                </a:lnTo>
                <a:lnTo>
                  <a:pt x="0" y="0"/>
                </a:lnTo>
                <a:lnTo>
                  <a:pt x="2839452" y="0"/>
                </a:lnTo>
              </a:path>
            </a:pathLst>
          </a:custGeom>
          <a:noFill/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meter_final.ps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219200"/>
            <a:ext cx="1335224" cy="1638056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3609575" y="3352800"/>
            <a:ext cx="2290011" cy="1111693"/>
          </a:xfrm>
          <a:custGeom>
            <a:avLst/>
            <a:gdLst>
              <a:gd name="connsiteX0" fmla="*/ 0 w 2334127"/>
              <a:gd name="connsiteY0" fmla="*/ 770021 h 770021"/>
              <a:gd name="connsiteX1" fmla="*/ 2334127 w 2334127"/>
              <a:gd name="connsiteY1" fmla="*/ 770021 h 770021"/>
              <a:gd name="connsiteX2" fmla="*/ 2334127 w 2334127"/>
              <a:gd name="connsiteY2" fmla="*/ 0 h 7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127" h="770021">
                <a:moveTo>
                  <a:pt x="0" y="770021"/>
                </a:moveTo>
                <a:lnTo>
                  <a:pt x="2334127" y="770021"/>
                </a:lnTo>
                <a:lnTo>
                  <a:pt x="2334127" y="0"/>
                </a:lnTo>
              </a:path>
            </a:pathLst>
          </a:cu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3"/>
          <p:cNvGrpSpPr/>
          <p:nvPr/>
        </p:nvGrpSpPr>
        <p:grpSpPr>
          <a:xfrm>
            <a:off x="5891463" y="2667000"/>
            <a:ext cx="1588" cy="1423737"/>
            <a:chOff x="6553200" y="2819400"/>
            <a:chExt cx="1588" cy="1423737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V="1">
              <a:off x="6211094" y="3161506"/>
              <a:ext cx="685800" cy="1588"/>
            </a:xfrm>
            <a:prstGeom prst="line">
              <a:avLst/>
            </a:prstGeom>
            <a:ln w="76200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6211094" y="3899443"/>
              <a:ext cx="685800" cy="1588"/>
            </a:xfrm>
            <a:prstGeom prst="line">
              <a:avLst/>
            </a:prstGeom>
            <a:ln w="76200">
              <a:noFill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584985" y="1625025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অ্যামিটার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90737" y="1728537"/>
            <a:ext cx="981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V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6296526" y="1447800"/>
            <a:ext cx="2338137" cy="3048794"/>
            <a:chOff x="6296526" y="1600200"/>
            <a:chExt cx="2338137" cy="3048794"/>
          </a:xfrm>
        </p:grpSpPr>
        <p:sp>
          <p:nvSpPr>
            <p:cNvPr id="56" name="Rectangle 55"/>
            <p:cNvSpPr/>
            <p:nvPr/>
          </p:nvSpPr>
          <p:spPr>
            <a:xfrm>
              <a:off x="6324600" y="1600200"/>
              <a:ext cx="2286000" cy="30480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6400006" y="3124200"/>
              <a:ext cx="30480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00537" y="31623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300537" y="23622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96526" y="39624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318936" y="162426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19129" y="22860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2463" y="3200400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spc="-15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spc="-15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36908" y="389638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Bulb_Cl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3453063"/>
            <a:ext cx="841179" cy="1310532"/>
          </a:xfrm>
          <a:prstGeom prst="rect">
            <a:avLst/>
          </a:prstGeom>
        </p:spPr>
      </p:pic>
      <p:pic>
        <p:nvPicPr>
          <p:cNvPr id="32" name="Picture 31" descr="Bul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3451968"/>
            <a:ext cx="841179" cy="1310532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rot="10920000" flipV="1">
            <a:off x="1620742" y="4648200"/>
            <a:ext cx="1884459" cy="72284"/>
          </a:xfrm>
          <a:prstGeom prst="line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686050" y="213360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0.45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 descr="Voltmeter_fin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600200"/>
            <a:ext cx="1583673" cy="1551020"/>
          </a:xfrm>
          <a:prstGeom prst="rect">
            <a:avLst/>
          </a:prstGeom>
        </p:spPr>
      </p:pic>
      <p:sp>
        <p:nvSpPr>
          <p:cNvPr id="37" name="Freeform 36"/>
          <p:cNvSpPr/>
          <p:nvPr/>
        </p:nvSpPr>
        <p:spPr>
          <a:xfrm>
            <a:off x="832513" y="1826525"/>
            <a:ext cx="423081" cy="2593075"/>
          </a:xfrm>
          <a:custGeom>
            <a:avLst/>
            <a:gdLst>
              <a:gd name="connsiteX0" fmla="*/ 423081 w 423081"/>
              <a:gd name="connsiteY0" fmla="*/ 0 h 2593075"/>
              <a:gd name="connsiteX1" fmla="*/ 0 w 423081"/>
              <a:gd name="connsiteY1" fmla="*/ 0 h 2593075"/>
              <a:gd name="connsiteX2" fmla="*/ 0 w 423081"/>
              <a:gd name="connsiteY2" fmla="*/ 2593075 h 259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81" h="2593075">
                <a:moveTo>
                  <a:pt x="423081" y="0"/>
                </a:moveTo>
                <a:lnTo>
                  <a:pt x="0" y="0"/>
                </a:lnTo>
                <a:lnTo>
                  <a:pt x="0" y="2593075"/>
                </a:lnTo>
              </a:path>
            </a:pathLst>
          </a:cu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842448" y="1812878"/>
            <a:ext cx="409433" cy="2852382"/>
          </a:xfrm>
          <a:custGeom>
            <a:avLst/>
            <a:gdLst>
              <a:gd name="connsiteX0" fmla="*/ 0 w 409433"/>
              <a:gd name="connsiteY0" fmla="*/ 0 h 2852382"/>
              <a:gd name="connsiteX1" fmla="*/ 409433 w 409433"/>
              <a:gd name="connsiteY1" fmla="*/ 13647 h 2852382"/>
              <a:gd name="connsiteX2" fmla="*/ 409433 w 409433"/>
              <a:gd name="connsiteY2" fmla="*/ 2852382 h 285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433" h="2852382">
                <a:moveTo>
                  <a:pt x="0" y="0"/>
                </a:moveTo>
                <a:lnTo>
                  <a:pt x="409433" y="13647"/>
                </a:lnTo>
                <a:lnTo>
                  <a:pt x="409433" y="2852382"/>
                </a:lnTo>
              </a:path>
            </a:pathLst>
          </a:cu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43000" y="23622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4.5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" y="23622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9.0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856096" y="1771934"/>
            <a:ext cx="2238232" cy="2674962"/>
          </a:xfrm>
          <a:custGeom>
            <a:avLst/>
            <a:gdLst>
              <a:gd name="connsiteX0" fmla="*/ 0 w 2238232"/>
              <a:gd name="connsiteY0" fmla="*/ 0 h 2674962"/>
              <a:gd name="connsiteX1" fmla="*/ 341194 w 2238232"/>
              <a:gd name="connsiteY1" fmla="*/ 27296 h 2674962"/>
              <a:gd name="connsiteX2" fmla="*/ 341194 w 2238232"/>
              <a:gd name="connsiteY2" fmla="*/ 1228299 h 2674962"/>
              <a:gd name="connsiteX3" fmla="*/ 2238232 w 2238232"/>
              <a:gd name="connsiteY3" fmla="*/ 1241947 h 2674962"/>
              <a:gd name="connsiteX4" fmla="*/ 2224585 w 2238232"/>
              <a:gd name="connsiteY4" fmla="*/ 2674962 h 26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232" h="2674962">
                <a:moveTo>
                  <a:pt x="0" y="0"/>
                </a:moveTo>
                <a:lnTo>
                  <a:pt x="341194" y="27296"/>
                </a:lnTo>
                <a:lnTo>
                  <a:pt x="341194" y="1228299"/>
                </a:lnTo>
                <a:lnTo>
                  <a:pt x="2238232" y="1241947"/>
                </a:lnTo>
                <a:lnTo>
                  <a:pt x="2224585" y="2674962"/>
                </a:lnTo>
              </a:path>
            </a:pathLst>
          </a:cu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039100" y="1600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8600" y="2310063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50" dirty="0" smtClean="0">
                <a:latin typeface="Arial" pitchFamily="34" charset="0"/>
                <a:cs typeface="Arial" pitchFamily="34" charset="0"/>
              </a:rPr>
              <a:t>0.45</a:t>
            </a:r>
            <a:endParaRPr lang="en-US" sz="28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24800" y="3124200"/>
            <a:ext cx="69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50" dirty="0" smtClean="0">
                <a:latin typeface="Arial" pitchFamily="34" charset="0"/>
                <a:cs typeface="Arial" pitchFamily="34" charset="0"/>
              </a:rPr>
              <a:t>4.5</a:t>
            </a:r>
            <a:endParaRPr lang="en-US" sz="32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24800" y="38100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9.0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" y="4824663"/>
            <a:ext cx="7999306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" y="5486400"/>
            <a:ext cx="5505033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40" grpId="0"/>
      <p:bldP spid="40" grpId="1"/>
      <p:bldP spid="41" grpId="0"/>
      <p:bldP spid="44" grpId="0" animBg="1"/>
      <p:bldP spid="48" grpId="0"/>
      <p:bldP spid="50" grpId="0"/>
      <p:bldP spid="52" grpId="0"/>
      <p:bldP spid="58" grpId="0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0647" y="609600"/>
            <a:ext cx="630493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অনুক্রম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779091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সকলক্ষেত্রে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spc="-15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39856"/>
            <a:ext cx="788991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spc="-150" dirty="0" smtClean="0">
                <a:solidFill>
                  <a:schemeClr val="tx1"/>
                </a:solidFill>
              </a:rPr>
              <a:t>V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s</a:t>
            </a:r>
            <a:r>
              <a:rPr lang="en-US" sz="3200" spc="-150" dirty="0" smtClean="0">
                <a:solidFill>
                  <a:schemeClr val="tx1"/>
                </a:solidFill>
              </a:rPr>
              <a:t> = V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1</a:t>
            </a:r>
            <a:r>
              <a:rPr lang="en-US" sz="3200" spc="-150" dirty="0" smtClean="0">
                <a:solidFill>
                  <a:schemeClr val="tx1"/>
                </a:solidFill>
              </a:rPr>
              <a:t> + V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2</a:t>
            </a:r>
            <a:r>
              <a:rPr lang="en-US" sz="3200" spc="-150" dirty="0" smtClean="0">
                <a:solidFill>
                  <a:schemeClr val="tx1"/>
                </a:solidFill>
              </a:rPr>
              <a:t> + V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3 </a:t>
            </a:r>
            <a:r>
              <a:rPr lang="en-US" sz="3200" spc="-150" dirty="0" smtClean="0">
                <a:solidFill>
                  <a:schemeClr val="tx1"/>
                </a:solidFill>
              </a:rPr>
              <a:t>+ …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130225"/>
            <a:ext cx="478849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তূল্য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R</a:t>
            </a:r>
            <a:r>
              <a:rPr lang="en-US" sz="3200" baseline="-25000" dirty="0" smtClean="0">
                <a:solidFill>
                  <a:schemeClr val="tx1"/>
                </a:solidFill>
              </a:rPr>
              <a:t>s</a:t>
            </a:r>
            <a:r>
              <a:rPr lang="en-US" sz="3200" dirty="0" smtClean="0">
                <a:solidFill>
                  <a:schemeClr val="tx1"/>
                </a:solidFill>
              </a:rPr>
              <a:t> = R</a:t>
            </a:r>
            <a:r>
              <a:rPr lang="en-US" sz="3200" baseline="-25000" dirty="0" smtClean="0">
                <a:solidFill>
                  <a:schemeClr val="tx1"/>
                </a:solidFill>
              </a:rPr>
              <a:t>1</a:t>
            </a:r>
            <a:r>
              <a:rPr lang="en-US" sz="3200" dirty="0" smtClean="0">
                <a:solidFill>
                  <a:schemeClr val="tx1"/>
                </a:solidFill>
              </a:rPr>
              <a:t> + R</a:t>
            </a:r>
            <a:r>
              <a:rPr lang="en-US" sz="3200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 + R</a:t>
            </a:r>
            <a:r>
              <a:rPr lang="en-US" sz="3200" baseline="-25000" dirty="0" smtClean="0">
                <a:solidFill>
                  <a:schemeClr val="tx1"/>
                </a:solidFill>
              </a:rPr>
              <a:t>3 </a:t>
            </a:r>
            <a:r>
              <a:rPr lang="en-US" sz="3200" dirty="0" smtClean="0">
                <a:solidFill>
                  <a:schemeClr val="tx1"/>
                </a:solidFill>
              </a:rPr>
              <a:t>+ 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403312"/>
            <a:ext cx="8077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রোধগুলোর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200" spc="-150" dirty="0" smtClean="0">
                <a:solidFill>
                  <a:schemeClr val="tx1"/>
                </a:solidFill>
              </a:rPr>
              <a:t> R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1 </a:t>
            </a:r>
            <a:r>
              <a:rPr lang="en-US" sz="3200" spc="-150" dirty="0" smtClean="0">
                <a:solidFill>
                  <a:schemeClr val="tx1"/>
                </a:solidFill>
              </a:rPr>
              <a:t>,R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2</a:t>
            </a:r>
            <a:r>
              <a:rPr lang="en-US" sz="3200" spc="-150" dirty="0" smtClean="0">
                <a:solidFill>
                  <a:schemeClr val="tx1"/>
                </a:solidFill>
              </a:rPr>
              <a:t>,R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3</a:t>
            </a:r>
            <a:r>
              <a:rPr lang="en-US" sz="3200" spc="-150" dirty="0" smtClean="0">
                <a:solidFill>
                  <a:schemeClr val="tx1"/>
                </a:solidFill>
              </a:rPr>
              <a:t>,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 </a:t>
            </a:r>
            <a:r>
              <a:rPr lang="en-US" sz="3200" spc="-150" dirty="0" smtClean="0">
                <a:solidFill>
                  <a:schemeClr val="tx1"/>
                </a:solidFill>
              </a:rPr>
              <a:t>…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তূল্য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smtClean="0">
                <a:solidFill>
                  <a:schemeClr val="tx1"/>
                </a:solidFill>
              </a:rPr>
              <a:t>R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s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endParaRPr lang="en-US" sz="3200" spc="-15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444425"/>
            <a:ext cx="22781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ও’মের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সূত্রানুসারে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2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ulb_Cl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911" y="2919663"/>
            <a:ext cx="841179" cy="1310532"/>
          </a:xfrm>
          <a:prstGeom prst="rect">
            <a:avLst/>
          </a:prstGeom>
        </p:spPr>
      </p:pic>
      <p:sp>
        <p:nvSpPr>
          <p:cNvPr id="45" name="Frame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2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47800" y="376989"/>
            <a:ext cx="6654386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সন্নিবেশ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4012004" y="1371601"/>
            <a:ext cx="1887582" cy="1447800"/>
            <a:chOff x="4364829" y="1524001"/>
            <a:chExt cx="1887582" cy="1447800"/>
          </a:xfrm>
        </p:grpSpPr>
        <p:pic>
          <p:nvPicPr>
            <p:cNvPr id="19" name="Picture 18" descr="battary_fina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364829" y="1524001"/>
              <a:ext cx="1121571" cy="1447800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flipV="1">
              <a:off x="5257800" y="1648326"/>
              <a:ext cx="994611" cy="1284144"/>
            </a:xfrm>
            <a:custGeom>
              <a:avLst/>
              <a:gdLst>
                <a:gd name="connsiteX0" fmla="*/ 0 w 2334127"/>
                <a:gd name="connsiteY0" fmla="*/ 770021 h 770021"/>
                <a:gd name="connsiteX1" fmla="*/ 2334127 w 2334127"/>
                <a:gd name="connsiteY1" fmla="*/ 770021 h 770021"/>
                <a:gd name="connsiteX2" fmla="*/ 2334127 w 2334127"/>
                <a:gd name="connsiteY2" fmla="*/ 0 h 7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4127" h="770021">
                  <a:moveTo>
                    <a:pt x="0" y="770021"/>
                  </a:moveTo>
                  <a:lnTo>
                    <a:pt x="2334127" y="770021"/>
                  </a:lnTo>
                  <a:lnTo>
                    <a:pt x="2334127" y="0"/>
                  </a:lnTo>
                </a:path>
              </a:pathLst>
            </a:custGeom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Bul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411" y="2895600"/>
            <a:ext cx="841179" cy="1310532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rot="10800000">
            <a:off x="3429000" y="1447800"/>
            <a:ext cx="914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meter_final.ps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219200"/>
            <a:ext cx="1335224" cy="1638056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4876800" y="3352801"/>
            <a:ext cx="1022786" cy="1066800"/>
          </a:xfrm>
          <a:custGeom>
            <a:avLst/>
            <a:gdLst>
              <a:gd name="connsiteX0" fmla="*/ 0 w 2334127"/>
              <a:gd name="connsiteY0" fmla="*/ 770021 h 770021"/>
              <a:gd name="connsiteX1" fmla="*/ 2334127 w 2334127"/>
              <a:gd name="connsiteY1" fmla="*/ 770021 h 770021"/>
              <a:gd name="connsiteX2" fmla="*/ 2334127 w 2334127"/>
              <a:gd name="connsiteY2" fmla="*/ 0 h 7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127" h="770021">
                <a:moveTo>
                  <a:pt x="0" y="770021"/>
                </a:moveTo>
                <a:lnTo>
                  <a:pt x="2334127" y="770021"/>
                </a:lnTo>
                <a:lnTo>
                  <a:pt x="2334127" y="0"/>
                </a:lnTo>
              </a:path>
            </a:pathLst>
          </a:cu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3"/>
          <p:cNvGrpSpPr/>
          <p:nvPr/>
        </p:nvGrpSpPr>
        <p:grpSpPr>
          <a:xfrm rot="-1800000">
            <a:off x="5963652" y="2667000"/>
            <a:ext cx="1588" cy="1423737"/>
            <a:chOff x="6553200" y="2819400"/>
            <a:chExt cx="1588" cy="1423737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V="1">
              <a:off x="6211094" y="3161506"/>
              <a:ext cx="685800" cy="1588"/>
            </a:xfrm>
            <a:prstGeom prst="line">
              <a:avLst/>
            </a:prstGeom>
            <a:ln w="76200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6211094" y="3899443"/>
              <a:ext cx="685800" cy="1588"/>
            </a:xfrm>
            <a:prstGeom prst="line">
              <a:avLst/>
            </a:prstGeom>
            <a:ln w="76200">
              <a:noFill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584985" y="1625025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অ্যামিটার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90737" y="1728537"/>
            <a:ext cx="981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V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6296526" y="1447800"/>
            <a:ext cx="2338137" cy="3048794"/>
            <a:chOff x="6296526" y="1600200"/>
            <a:chExt cx="2338137" cy="3048794"/>
          </a:xfrm>
        </p:grpSpPr>
        <p:sp>
          <p:nvSpPr>
            <p:cNvPr id="56" name="Rectangle 55"/>
            <p:cNvSpPr/>
            <p:nvPr/>
          </p:nvSpPr>
          <p:spPr>
            <a:xfrm>
              <a:off x="6324600" y="1600200"/>
              <a:ext cx="2286000" cy="30480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6400006" y="3124200"/>
              <a:ext cx="30480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00537" y="31623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300537" y="23622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96526" y="39624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318936" y="162426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19129" y="22860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2463" y="3200400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spc="-15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spc="-15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36908" y="389638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Bulb_Cl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911" y="4432542"/>
            <a:ext cx="841179" cy="1310532"/>
          </a:xfrm>
          <a:prstGeom prst="rect">
            <a:avLst/>
          </a:prstGeom>
        </p:spPr>
      </p:pic>
      <p:pic>
        <p:nvPicPr>
          <p:cNvPr id="32" name="Picture 31" descr="Bul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419600"/>
            <a:ext cx="841179" cy="131053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696293" y="213360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0.00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 descr="Voltmeter_fin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653352"/>
            <a:ext cx="1583673" cy="155102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66800" y="340995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9.0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39100" y="1600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8600" y="2310063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50" dirty="0" smtClean="0">
                <a:latin typeface="Arial" pitchFamily="34" charset="0"/>
                <a:cs typeface="Arial" pitchFamily="34" charset="0"/>
              </a:rPr>
              <a:t>1.80</a:t>
            </a:r>
            <a:endParaRPr lang="en-US" sz="28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24800" y="38100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9.0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106779" y="3982453"/>
            <a:ext cx="770021" cy="1503947"/>
          </a:xfrm>
          <a:custGeom>
            <a:avLst/>
            <a:gdLst>
              <a:gd name="connsiteX0" fmla="*/ 0 w 770021"/>
              <a:gd name="connsiteY0" fmla="*/ 0 h 1732547"/>
              <a:gd name="connsiteX1" fmla="*/ 770021 w 770021"/>
              <a:gd name="connsiteY1" fmla="*/ 0 h 1732547"/>
              <a:gd name="connsiteX2" fmla="*/ 770021 w 770021"/>
              <a:gd name="connsiteY2" fmla="*/ 1732547 h 1732547"/>
              <a:gd name="connsiteX3" fmla="*/ 72189 w 770021"/>
              <a:gd name="connsiteY3" fmla="*/ 1732547 h 17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0021" h="1732547">
                <a:moveTo>
                  <a:pt x="0" y="0"/>
                </a:moveTo>
                <a:lnTo>
                  <a:pt x="770021" y="0"/>
                </a:lnTo>
                <a:lnTo>
                  <a:pt x="770021" y="1732547"/>
                </a:lnTo>
                <a:lnTo>
                  <a:pt x="72189" y="1732547"/>
                </a:lnTo>
              </a:path>
            </a:pathLst>
          </a:cu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2791325" y="4211053"/>
            <a:ext cx="1227221" cy="1503947"/>
          </a:xfrm>
          <a:custGeom>
            <a:avLst/>
            <a:gdLst>
              <a:gd name="connsiteX0" fmla="*/ 0 w 770021"/>
              <a:gd name="connsiteY0" fmla="*/ 0 h 1732547"/>
              <a:gd name="connsiteX1" fmla="*/ 770021 w 770021"/>
              <a:gd name="connsiteY1" fmla="*/ 0 h 1732547"/>
              <a:gd name="connsiteX2" fmla="*/ 770021 w 770021"/>
              <a:gd name="connsiteY2" fmla="*/ 1732547 h 1732547"/>
              <a:gd name="connsiteX3" fmla="*/ 72189 w 770021"/>
              <a:gd name="connsiteY3" fmla="*/ 1732547 h 17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0021" h="1732547">
                <a:moveTo>
                  <a:pt x="0" y="0"/>
                </a:moveTo>
                <a:lnTo>
                  <a:pt x="770021" y="0"/>
                </a:lnTo>
                <a:lnTo>
                  <a:pt x="770021" y="1732547"/>
                </a:lnTo>
                <a:lnTo>
                  <a:pt x="72189" y="1732547"/>
                </a:lnTo>
              </a:path>
            </a:pathLst>
          </a:cu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05326" y="1419726"/>
            <a:ext cx="2430379" cy="3248527"/>
          </a:xfrm>
          <a:custGeom>
            <a:avLst/>
            <a:gdLst>
              <a:gd name="connsiteX0" fmla="*/ 2430379 w 2430379"/>
              <a:gd name="connsiteY0" fmla="*/ 0 h 3248527"/>
              <a:gd name="connsiteX1" fmla="*/ 0 w 2430379"/>
              <a:gd name="connsiteY1" fmla="*/ 0 h 3248527"/>
              <a:gd name="connsiteX2" fmla="*/ 48127 w 2430379"/>
              <a:gd name="connsiteY2" fmla="*/ 3224463 h 3248527"/>
              <a:gd name="connsiteX3" fmla="*/ 2261937 w 2430379"/>
              <a:gd name="connsiteY3" fmla="*/ 3248527 h 324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379" h="3248527">
                <a:moveTo>
                  <a:pt x="2430379" y="0"/>
                </a:moveTo>
                <a:lnTo>
                  <a:pt x="0" y="0"/>
                </a:lnTo>
                <a:lnTo>
                  <a:pt x="48127" y="3224463"/>
                </a:lnTo>
                <a:lnTo>
                  <a:pt x="2261937" y="3248527"/>
                </a:lnTo>
              </a:path>
            </a:pathLst>
          </a:cu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696293" y="213360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1.80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764275" y="2838734"/>
            <a:ext cx="423080" cy="1815153"/>
          </a:xfrm>
          <a:custGeom>
            <a:avLst/>
            <a:gdLst>
              <a:gd name="connsiteX0" fmla="*/ 423080 w 423080"/>
              <a:gd name="connsiteY0" fmla="*/ 0 h 1815153"/>
              <a:gd name="connsiteX1" fmla="*/ 0 w 423080"/>
              <a:gd name="connsiteY1" fmla="*/ 13648 h 1815153"/>
              <a:gd name="connsiteX2" fmla="*/ 0 w 423080"/>
              <a:gd name="connsiteY2" fmla="*/ 1815153 h 181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80" h="1815153">
                <a:moveTo>
                  <a:pt x="423080" y="0"/>
                </a:moveTo>
                <a:lnTo>
                  <a:pt x="0" y="13648"/>
                </a:lnTo>
                <a:lnTo>
                  <a:pt x="0" y="1815153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774209" y="2838734"/>
            <a:ext cx="3562066" cy="1569493"/>
          </a:xfrm>
          <a:custGeom>
            <a:avLst/>
            <a:gdLst>
              <a:gd name="connsiteX0" fmla="*/ 0 w 3562066"/>
              <a:gd name="connsiteY0" fmla="*/ 0 h 1569493"/>
              <a:gd name="connsiteX1" fmla="*/ 3562066 w 3562066"/>
              <a:gd name="connsiteY1" fmla="*/ 1119117 h 1569493"/>
              <a:gd name="connsiteX2" fmla="*/ 3562066 w 3562066"/>
              <a:gd name="connsiteY2" fmla="*/ 1569493 h 15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2066" h="1569493">
                <a:moveTo>
                  <a:pt x="0" y="0"/>
                </a:moveTo>
                <a:lnTo>
                  <a:pt x="3562066" y="1119117"/>
                </a:lnTo>
                <a:lnTo>
                  <a:pt x="3562066" y="1569493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924800" y="307282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9.0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3" grpId="0"/>
      <p:bldP spid="41" grpId="0"/>
      <p:bldP spid="48" grpId="0"/>
      <p:bldP spid="50" grpId="0"/>
      <p:bldP spid="58" grpId="0"/>
      <p:bldP spid="69" grpId="0"/>
      <p:bldP spid="70" grpId="0" animBg="1"/>
      <p:bldP spid="71" grpId="0" animBg="1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ulb_Cl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911" y="2919663"/>
            <a:ext cx="841179" cy="1310532"/>
          </a:xfrm>
          <a:prstGeom prst="rect">
            <a:avLst/>
          </a:prstGeom>
        </p:spPr>
      </p:pic>
      <p:sp>
        <p:nvSpPr>
          <p:cNvPr id="45" name="Frame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2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47800" y="376989"/>
            <a:ext cx="6654386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সন্নিবেশ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4012004" y="1371601"/>
            <a:ext cx="1887582" cy="1447800"/>
            <a:chOff x="4364829" y="1524001"/>
            <a:chExt cx="1887582" cy="1447800"/>
          </a:xfrm>
        </p:grpSpPr>
        <p:pic>
          <p:nvPicPr>
            <p:cNvPr id="19" name="Picture 18" descr="battary_fina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364829" y="1524001"/>
              <a:ext cx="1121571" cy="1447800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flipV="1">
              <a:off x="5257800" y="1648326"/>
              <a:ext cx="994611" cy="1284144"/>
            </a:xfrm>
            <a:custGeom>
              <a:avLst/>
              <a:gdLst>
                <a:gd name="connsiteX0" fmla="*/ 0 w 2334127"/>
                <a:gd name="connsiteY0" fmla="*/ 770021 h 770021"/>
                <a:gd name="connsiteX1" fmla="*/ 2334127 w 2334127"/>
                <a:gd name="connsiteY1" fmla="*/ 770021 h 770021"/>
                <a:gd name="connsiteX2" fmla="*/ 2334127 w 2334127"/>
                <a:gd name="connsiteY2" fmla="*/ 0 h 7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4127" h="770021">
                  <a:moveTo>
                    <a:pt x="0" y="770021"/>
                  </a:moveTo>
                  <a:lnTo>
                    <a:pt x="2334127" y="770021"/>
                  </a:lnTo>
                  <a:lnTo>
                    <a:pt x="2334127" y="0"/>
                  </a:lnTo>
                </a:path>
              </a:pathLst>
            </a:custGeom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Bul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411" y="2895600"/>
            <a:ext cx="841179" cy="1310532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rot="10800000">
            <a:off x="3429000" y="1447800"/>
            <a:ext cx="914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meter_final.ps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219200"/>
            <a:ext cx="1335224" cy="1638056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4876800" y="3352801"/>
            <a:ext cx="1022786" cy="1066800"/>
          </a:xfrm>
          <a:custGeom>
            <a:avLst/>
            <a:gdLst>
              <a:gd name="connsiteX0" fmla="*/ 0 w 2334127"/>
              <a:gd name="connsiteY0" fmla="*/ 770021 h 770021"/>
              <a:gd name="connsiteX1" fmla="*/ 2334127 w 2334127"/>
              <a:gd name="connsiteY1" fmla="*/ 770021 h 770021"/>
              <a:gd name="connsiteX2" fmla="*/ 2334127 w 2334127"/>
              <a:gd name="connsiteY2" fmla="*/ 0 h 7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127" h="770021">
                <a:moveTo>
                  <a:pt x="0" y="770021"/>
                </a:moveTo>
                <a:lnTo>
                  <a:pt x="2334127" y="770021"/>
                </a:lnTo>
                <a:lnTo>
                  <a:pt x="2334127" y="0"/>
                </a:lnTo>
              </a:path>
            </a:pathLst>
          </a:cu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3"/>
          <p:cNvGrpSpPr/>
          <p:nvPr/>
        </p:nvGrpSpPr>
        <p:grpSpPr>
          <a:xfrm>
            <a:off x="5891463" y="2667000"/>
            <a:ext cx="1588" cy="1423737"/>
            <a:chOff x="6553200" y="2819400"/>
            <a:chExt cx="1588" cy="1423737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V="1">
              <a:off x="6211094" y="3161506"/>
              <a:ext cx="685800" cy="1588"/>
            </a:xfrm>
            <a:prstGeom prst="line">
              <a:avLst/>
            </a:prstGeom>
            <a:ln w="76200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6211094" y="3899443"/>
              <a:ext cx="685800" cy="1588"/>
            </a:xfrm>
            <a:prstGeom prst="line">
              <a:avLst/>
            </a:prstGeom>
            <a:ln w="76200">
              <a:noFill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584985" y="1625025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অ্যামিটার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90737" y="1728537"/>
            <a:ext cx="981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V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6296526" y="1447800"/>
            <a:ext cx="2338137" cy="3048794"/>
            <a:chOff x="6296526" y="1600200"/>
            <a:chExt cx="2338137" cy="3048794"/>
          </a:xfrm>
        </p:grpSpPr>
        <p:sp>
          <p:nvSpPr>
            <p:cNvPr id="56" name="Rectangle 55"/>
            <p:cNvSpPr/>
            <p:nvPr/>
          </p:nvSpPr>
          <p:spPr>
            <a:xfrm>
              <a:off x="6324600" y="1600200"/>
              <a:ext cx="2286000" cy="30480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6400006" y="3124200"/>
              <a:ext cx="30480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00537" y="31623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300537" y="23622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96526" y="3962400"/>
              <a:ext cx="2334126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318936" y="162426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19129" y="22860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2463" y="3200400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spc="-15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spc="-15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36908" y="389638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Bulb_Cl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932" y="4432542"/>
            <a:ext cx="841179" cy="1310532"/>
          </a:xfrm>
          <a:prstGeom prst="rect">
            <a:avLst/>
          </a:prstGeom>
        </p:spPr>
      </p:pic>
      <p:pic>
        <p:nvPicPr>
          <p:cNvPr id="32" name="Picture 31" descr="Bul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421" y="4419600"/>
            <a:ext cx="841179" cy="1310532"/>
          </a:xfrm>
          <a:prstGeom prst="rect">
            <a:avLst/>
          </a:prstGeom>
        </p:spPr>
      </p:pic>
      <p:pic>
        <p:nvPicPr>
          <p:cNvPr id="35" name="Picture 34" descr="Voltmeter_fin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653352"/>
            <a:ext cx="1583673" cy="15510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91063" y="2157663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0.90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6800" y="340995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9.0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39100" y="1600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8600" y="2310063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50" dirty="0" smtClean="0">
                <a:latin typeface="Arial" pitchFamily="34" charset="0"/>
                <a:cs typeface="Arial" pitchFamily="34" charset="0"/>
              </a:rPr>
              <a:t>1.80</a:t>
            </a:r>
            <a:endParaRPr lang="en-US" sz="28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24800" y="38100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9.0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1109" y="5867400"/>
            <a:ext cx="8311891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106779" y="3982453"/>
            <a:ext cx="770021" cy="1503947"/>
          </a:xfrm>
          <a:custGeom>
            <a:avLst/>
            <a:gdLst>
              <a:gd name="connsiteX0" fmla="*/ 0 w 770021"/>
              <a:gd name="connsiteY0" fmla="*/ 0 h 1732547"/>
              <a:gd name="connsiteX1" fmla="*/ 770021 w 770021"/>
              <a:gd name="connsiteY1" fmla="*/ 0 h 1732547"/>
              <a:gd name="connsiteX2" fmla="*/ 770021 w 770021"/>
              <a:gd name="connsiteY2" fmla="*/ 1732547 h 1732547"/>
              <a:gd name="connsiteX3" fmla="*/ 72189 w 770021"/>
              <a:gd name="connsiteY3" fmla="*/ 1732547 h 17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0021" h="1732547">
                <a:moveTo>
                  <a:pt x="0" y="0"/>
                </a:moveTo>
                <a:lnTo>
                  <a:pt x="770021" y="0"/>
                </a:lnTo>
                <a:lnTo>
                  <a:pt x="770021" y="1732547"/>
                </a:lnTo>
                <a:lnTo>
                  <a:pt x="72189" y="1732547"/>
                </a:lnTo>
              </a:path>
            </a:pathLst>
          </a:cu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2791325" y="4211053"/>
            <a:ext cx="1227221" cy="1503947"/>
          </a:xfrm>
          <a:custGeom>
            <a:avLst/>
            <a:gdLst>
              <a:gd name="connsiteX0" fmla="*/ 0 w 770021"/>
              <a:gd name="connsiteY0" fmla="*/ 0 h 1732547"/>
              <a:gd name="connsiteX1" fmla="*/ 770021 w 770021"/>
              <a:gd name="connsiteY1" fmla="*/ 0 h 1732547"/>
              <a:gd name="connsiteX2" fmla="*/ 770021 w 770021"/>
              <a:gd name="connsiteY2" fmla="*/ 1732547 h 1732547"/>
              <a:gd name="connsiteX3" fmla="*/ 72189 w 770021"/>
              <a:gd name="connsiteY3" fmla="*/ 1732547 h 17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0021" h="1732547">
                <a:moveTo>
                  <a:pt x="0" y="0"/>
                </a:moveTo>
                <a:lnTo>
                  <a:pt x="770021" y="0"/>
                </a:lnTo>
                <a:lnTo>
                  <a:pt x="770021" y="1732547"/>
                </a:lnTo>
                <a:lnTo>
                  <a:pt x="72189" y="1732547"/>
                </a:lnTo>
              </a:path>
            </a:pathLst>
          </a:cu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05326" y="1419726"/>
            <a:ext cx="2430379" cy="3248527"/>
          </a:xfrm>
          <a:custGeom>
            <a:avLst/>
            <a:gdLst>
              <a:gd name="connsiteX0" fmla="*/ 2430379 w 2430379"/>
              <a:gd name="connsiteY0" fmla="*/ 0 h 3248527"/>
              <a:gd name="connsiteX1" fmla="*/ 0 w 2430379"/>
              <a:gd name="connsiteY1" fmla="*/ 0 h 3248527"/>
              <a:gd name="connsiteX2" fmla="*/ 48127 w 2430379"/>
              <a:gd name="connsiteY2" fmla="*/ 3224463 h 3248527"/>
              <a:gd name="connsiteX3" fmla="*/ 2261937 w 2430379"/>
              <a:gd name="connsiteY3" fmla="*/ 3248527 h 324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379" h="3248527">
                <a:moveTo>
                  <a:pt x="2430379" y="0"/>
                </a:moveTo>
                <a:lnTo>
                  <a:pt x="0" y="0"/>
                </a:lnTo>
                <a:lnTo>
                  <a:pt x="48127" y="3224463"/>
                </a:lnTo>
                <a:lnTo>
                  <a:pt x="2261937" y="3248527"/>
                </a:lnTo>
              </a:path>
            </a:pathLst>
          </a:cu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696293" y="213360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1.80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764275" y="2838734"/>
            <a:ext cx="423080" cy="1815153"/>
          </a:xfrm>
          <a:custGeom>
            <a:avLst/>
            <a:gdLst>
              <a:gd name="connsiteX0" fmla="*/ 423080 w 423080"/>
              <a:gd name="connsiteY0" fmla="*/ 0 h 1815153"/>
              <a:gd name="connsiteX1" fmla="*/ 0 w 423080"/>
              <a:gd name="connsiteY1" fmla="*/ 13648 h 1815153"/>
              <a:gd name="connsiteX2" fmla="*/ 0 w 423080"/>
              <a:gd name="connsiteY2" fmla="*/ 1815153 h 181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80" h="1815153">
                <a:moveTo>
                  <a:pt x="423080" y="0"/>
                </a:moveTo>
                <a:lnTo>
                  <a:pt x="0" y="13648"/>
                </a:lnTo>
                <a:lnTo>
                  <a:pt x="0" y="1815153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774209" y="2838734"/>
            <a:ext cx="3562066" cy="1569493"/>
          </a:xfrm>
          <a:custGeom>
            <a:avLst/>
            <a:gdLst>
              <a:gd name="connsiteX0" fmla="*/ 0 w 3562066"/>
              <a:gd name="connsiteY0" fmla="*/ 0 h 1569493"/>
              <a:gd name="connsiteX1" fmla="*/ 3562066 w 3562066"/>
              <a:gd name="connsiteY1" fmla="*/ 1119117 h 1569493"/>
              <a:gd name="connsiteX2" fmla="*/ 3562066 w 3562066"/>
              <a:gd name="connsiteY2" fmla="*/ 1569493 h 15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2066" h="1569493">
                <a:moveTo>
                  <a:pt x="0" y="0"/>
                </a:moveTo>
                <a:lnTo>
                  <a:pt x="3562066" y="1119117"/>
                </a:lnTo>
                <a:lnTo>
                  <a:pt x="3562066" y="1569493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924800" y="307282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9.0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5908" y="16009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48600" y="2286000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50" dirty="0" smtClean="0">
                <a:latin typeface="Arial" pitchFamily="34" charset="0"/>
                <a:cs typeface="Arial" pitchFamily="34" charset="0"/>
              </a:rPr>
              <a:t>0.90</a:t>
            </a:r>
            <a:endParaRPr lang="en-US" sz="2800" spc="-1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/>
      <p:bldP spid="50" grpId="0"/>
      <p:bldP spid="46" grpId="0" animBg="1"/>
      <p:bldP spid="69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0647" y="609600"/>
            <a:ext cx="552426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3167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সকলক্ষেত্রে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spc="-150" dirty="0" smtClean="0">
                <a:latin typeface="Arial" pitchFamily="34" charset="0"/>
                <a:cs typeface="Arial" pitchFamily="34" charset="0"/>
              </a:rPr>
              <a:t>V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39856"/>
            <a:ext cx="73404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spc="-150" dirty="0" smtClean="0">
                <a:solidFill>
                  <a:schemeClr val="tx1"/>
                </a:solidFill>
              </a:rPr>
              <a:t>I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P</a:t>
            </a:r>
            <a:r>
              <a:rPr lang="en-US" sz="3200" spc="-150" dirty="0" smtClean="0">
                <a:solidFill>
                  <a:schemeClr val="tx1"/>
                </a:solidFill>
              </a:rPr>
              <a:t> = I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1</a:t>
            </a:r>
            <a:r>
              <a:rPr lang="en-US" sz="3200" spc="-150" dirty="0" smtClean="0">
                <a:solidFill>
                  <a:schemeClr val="tx1"/>
                </a:solidFill>
              </a:rPr>
              <a:t> + I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2</a:t>
            </a:r>
            <a:r>
              <a:rPr lang="en-US" sz="3200" spc="-150" dirty="0" smtClean="0">
                <a:solidFill>
                  <a:schemeClr val="tx1"/>
                </a:solidFill>
              </a:rPr>
              <a:t> + I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3 </a:t>
            </a:r>
            <a:r>
              <a:rPr lang="en-US" sz="3200" spc="-150" dirty="0" smtClean="0">
                <a:solidFill>
                  <a:schemeClr val="tx1"/>
                </a:solidFill>
              </a:rPr>
              <a:t>+ …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105400"/>
            <a:ext cx="1447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তূল্য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403312"/>
            <a:ext cx="8077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রোধগুলোর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200" spc="-150" dirty="0" smtClean="0">
                <a:solidFill>
                  <a:schemeClr val="tx1"/>
                </a:solidFill>
              </a:rPr>
              <a:t> R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1 </a:t>
            </a:r>
            <a:r>
              <a:rPr lang="en-US" sz="3200" spc="-150" dirty="0" smtClean="0">
                <a:solidFill>
                  <a:schemeClr val="tx1"/>
                </a:solidFill>
              </a:rPr>
              <a:t>,R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2</a:t>
            </a:r>
            <a:r>
              <a:rPr lang="en-US" sz="3200" spc="-150" dirty="0" smtClean="0">
                <a:solidFill>
                  <a:schemeClr val="tx1"/>
                </a:solidFill>
              </a:rPr>
              <a:t>,R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3</a:t>
            </a:r>
            <a:r>
              <a:rPr lang="en-US" sz="3200" spc="-150" dirty="0" smtClean="0">
                <a:solidFill>
                  <a:schemeClr val="tx1"/>
                </a:solidFill>
              </a:rPr>
              <a:t>,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 </a:t>
            </a:r>
            <a:r>
              <a:rPr lang="en-US" sz="3200" spc="-150" dirty="0" smtClean="0">
                <a:solidFill>
                  <a:schemeClr val="tx1"/>
                </a:solidFill>
              </a:rPr>
              <a:t>…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তূল্য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smtClean="0">
                <a:solidFill>
                  <a:schemeClr val="tx1"/>
                </a:solidFill>
              </a:rPr>
              <a:t>R</a:t>
            </a:r>
            <a:r>
              <a:rPr lang="en-US" sz="3200" spc="-150" baseline="-25000" dirty="0" smtClean="0">
                <a:solidFill>
                  <a:schemeClr val="tx1"/>
                </a:solidFill>
              </a:rPr>
              <a:t>P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endParaRPr lang="en-US" sz="3200" spc="-15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267200"/>
            <a:ext cx="22781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ও’মের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সূত্রানুসারে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2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810000" y="4953000"/>
            <a:ext cx="3952814" cy="885170"/>
            <a:chOff x="3810000" y="4953000"/>
            <a:chExt cx="3952814" cy="885170"/>
          </a:xfrm>
        </p:grpSpPr>
        <p:grpSp>
          <p:nvGrpSpPr>
            <p:cNvPr id="21" name="Group 20"/>
            <p:cNvGrpSpPr/>
            <p:nvPr/>
          </p:nvGrpSpPr>
          <p:grpSpPr>
            <a:xfrm>
              <a:off x="4419600" y="4953000"/>
              <a:ext cx="502061" cy="885170"/>
              <a:chOff x="7924800" y="4495800"/>
              <a:chExt cx="502061" cy="88517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924800" y="449580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1</a:t>
                </a:r>
                <a:endParaRPr lang="en-US" sz="28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7962900" y="4912783"/>
                <a:ext cx="304800" cy="21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924800" y="4857750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</a:t>
                </a:r>
                <a:r>
                  <a:rPr lang="en-US" sz="2800" baseline="-25000" dirty="0" smtClean="0"/>
                  <a:t>1</a:t>
                </a:r>
                <a:endParaRPr lang="en-US" sz="28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81600" y="4953000"/>
              <a:ext cx="502061" cy="885170"/>
              <a:chOff x="7315200" y="4648200"/>
              <a:chExt cx="502061" cy="88517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315200" y="464820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1</a:t>
                </a:r>
                <a:endParaRPr lang="en-US" sz="28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353300" y="5065183"/>
                <a:ext cx="304800" cy="21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315200" y="5010150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</a:t>
                </a:r>
                <a:r>
                  <a:rPr lang="en-US" sz="2800" baseline="-25000" dirty="0" smtClean="0"/>
                  <a:t>2</a:t>
                </a:r>
                <a:endParaRPr lang="en-US" sz="28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810000" y="4953000"/>
              <a:ext cx="502061" cy="885170"/>
              <a:chOff x="7315200" y="4648200"/>
              <a:chExt cx="502061" cy="88517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315200" y="464820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1</a:t>
                </a:r>
                <a:endParaRPr lang="en-US" sz="2800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7353300" y="5065183"/>
                <a:ext cx="304800" cy="21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7315200" y="5010150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</a:t>
                </a:r>
                <a:r>
                  <a:rPr lang="en-US" sz="2800" baseline="-25000" dirty="0" smtClean="0"/>
                  <a:t>P</a:t>
                </a:r>
                <a:endParaRPr lang="en-US" sz="28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943600" y="4953000"/>
              <a:ext cx="502061" cy="885170"/>
              <a:chOff x="7315200" y="4648200"/>
              <a:chExt cx="502061" cy="88517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315200" y="464820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1</a:t>
                </a:r>
                <a:endParaRPr lang="en-US" sz="2800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7353300" y="5065183"/>
                <a:ext cx="304800" cy="21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7315200" y="5010150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</a:t>
                </a:r>
                <a:r>
                  <a:rPr lang="en-US" sz="2800" baseline="-25000" dirty="0" smtClean="0"/>
                  <a:t>3</a:t>
                </a:r>
                <a:endParaRPr lang="en-US" sz="2800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114800" y="51054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00600" y="50673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00700" y="507307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4600" y="5086350"/>
              <a:ext cx="1438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 ……….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ame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1421" y="152400"/>
            <a:ext cx="271741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608" y="4505980"/>
            <a:ext cx="772519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Curci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5074160" cy="3137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ame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4516" y="381000"/>
            <a:ext cx="179568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spc="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spc="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urc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13" y="914400"/>
            <a:ext cx="2870814" cy="2298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2713" y="1371600"/>
            <a:ext cx="318548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 flipV="1">
            <a:off x="3291513" y="1663988"/>
            <a:ext cx="1981200" cy="6220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609600" y="3514724"/>
            <a:ext cx="1981516" cy="2066926"/>
            <a:chOff x="838200" y="3276600"/>
            <a:chExt cx="2438084" cy="2543174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 flipH="1">
              <a:off x="838200" y="3540492"/>
              <a:ext cx="3503" cy="95398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H="1">
              <a:off x="839367" y="4918337"/>
              <a:ext cx="423863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1739637" y="4918337"/>
              <a:ext cx="68892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1898440" y="3276600"/>
              <a:ext cx="0" cy="530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2057242" y="3382857"/>
              <a:ext cx="0" cy="31760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057242" y="3540492"/>
              <a:ext cx="26506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633379" y="3540492"/>
              <a:ext cx="26506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1263230" y="4705822"/>
              <a:ext cx="476407" cy="423862"/>
            </a:xfrm>
            <a:prstGeom prst="flowChartSummingJunction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2428559" y="4705822"/>
              <a:ext cx="476407" cy="423862"/>
            </a:xfrm>
            <a:prstGeom prst="flowChartSummingJunction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838200" y="3540492"/>
              <a:ext cx="106024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2110955" y="3540492"/>
              <a:ext cx="1165329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H="1">
              <a:off x="839367" y="4441930"/>
              <a:ext cx="1168" cy="47640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3276284" y="3540492"/>
              <a:ext cx="0" cy="13778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H="1">
              <a:off x="2904967" y="4918337"/>
              <a:ext cx="371317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1262062" y="5342199"/>
              <a:ext cx="530120" cy="477575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 flipH="1">
              <a:off x="1050715" y="5607259"/>
              <a:ext cx="211347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 flipV="1">
              <a:off x="1050715" y="4918337"/>
              <a:ext cx="0" cy="68892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 flipV="1">
              <a:off x="2003529" y="4918337"/>
              <a:ext cx="0" cy="68892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1792182" y="5607259"/>
              <a:ext cx="211348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761038" y="3510948"/>
            <a:ext cx="2544762" cy="3042252"/>
            <a:chOff x="5148263" y="2135188"/>
            <a:chExt cx="3313112" cy="3960812"/>
          </a:xfrm>
        </p:grpSpPr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5148263" y="4870450"/>
              <a:ext cx="1368425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7164388" y="4870450"/>
              <a:ext cx="1296987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7164388" y="3790950"/>
              <a:ext cx="1296987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5148263" y="3790950"/>
              <a:ext cx="1368425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6588125" y="2135188"/>
              <a:ext cx="0" cy="720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6804025" y="2279650"/>
              <a:ext cx="0" cy="431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6804025" y="2493963"/>
              <a:ext cx="3603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>
              <a:off x="6227763" y="2493963"/>
              <a:ext cx="36036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6516688" y="3502025"/>
              <a:ext cx="647700" cy="576263"/>
            </a:xfrm>
            <a:prstGeom prst="flowChartSummingJunction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6516688" y="4583113"/>
              <a:ext cx="647700" cy="576262"/>
            </a:xfrm>
            <a:prstGeom prst="flowChartSummingJunction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>
              <a:off x="5148263" y="2493963"/>
              <a:ext cx="14414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6877050" y="2493963"/>
              <a:ext cx="1584325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>
              <a:off x="5148263" y="3573463"/>
              <a:ext cx="0" cy="129698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>
              <a:off x="8461375" y="2493963"/>
              <a:ext cx="0" cy="237648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 flipH="1">
              <a:off x="5148263" y="2493963"/>
              <a:ext cx="1587" cy="11525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41"/>
            <p:cNvSpPr>
              <a:spLocks noChangeArrowheads="1"/>
            </p:cNvSpPr>
            <p:nvPr/>
          </p:nvSpPr>
          <p:spPr bwMode="auto">
            <a:xfrm>
              <a:off x="6516688" y="5446713"/>
              <a:ext cx="720725" cy="649287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 flipH="1">
              <a:off x="6229350" y="5807075"/>
              <a:ext cx="287338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7237413" y="5807075"/>
              <a:ext cx="287337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4"/>
            <p:cNvSpPr>
              <a:spLocks noChangeShapeType="1"/>
            </p:cNvSpPr>
            <p:nvPr/>
          </p:nvSpPr>
          <p:spPr bwMode="auto">
            <a:xfrm flipV="1">
              <a:off x="6227763" y="4870450"/>
              <a:ext cx="0" cy="9366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5"/>
            <p:cNvSpPr>
              <a:spLocks noChangeShapeType="1"/>
            </p:cNvSpPr>
            <p:nvPr/>
          </p:nvSpPr>
          <p:spPr bwMode="auto">
            <a:xfrm flipV="1">
              <a:off x="7524750" y="4870450"/>
              <a:ext cx="0" cy="9366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rot="16200000" flipV="1">
            <a:off x="1682606" y="4565794"/>
            <a:ext cx="1981200" cy="6220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24000" y="5562600"/>
            <a:ext cx="35878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81600" y="2743200"/>
            <a:ext cx="358784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Down Arrow 60"/>
          <p:cNvSpPr/>
          <p:nvPr/>
        </p:nvSpPr>
        <p:spPr>
          <a:xfrm>
            <a:off x="7162800" y="3352800"/>
            <a:ext cx="381000" cy="3810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752600"/>
            <a:ext cx="3169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261175"/>
            <a:ext cx="4155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340" y="2794575"/>
            <a:ext cx="4665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শুক্রাবাদ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ঢাকা-১২০৭।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167825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খায়রুল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-1219200" y="228600"/>
            <a:ext cx="2514600" cy="5029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06335" y="4191000"/>
            <a:ext cx="4180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800600"/>
            <a:ext cx="4479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871" y="304800"/>
            <a:ext cx="235352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561582"/>
            <a:ext cx="7212231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B,C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9538" y="1245513"/>
            <a:ext cx="4334662" cy="3250287"/>
            <a:chOff x="3733800" y="990600"/>
            <a:chExt cx="4334662" cy="3250287"/>
          </a:xfrm>
        </p:grpSpPr>
        <p:pic>
          <p:nvPicPr>
            <p:cNvPr id="8" name="Picture 7" descr="Curcit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3800" y="990600"/>
              <a:ext cx="4334662" cy="2819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49547" y="106680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18 V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6063" y="2334126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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4600" y="1676400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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2971800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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800" y="3810000"/>
              <a:ext cx="5293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2A</a:t>
              </a:r>
              <a:endPara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1088" y="2362200"/>
              <a:ext cx="5293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1A</a:t>
              </a:r>
              <a:endPara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3195935"/>
              <a:ext cx="5293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3A</a:t>
              </a:r>
              <a:endPara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376737" y="3781926"/>
              <a:ext cx="6096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400800" y="2362200"/>
              <a:ext cx="6096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644189" y="3198812"/>
              <a:ext cx="6096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114800" y="249549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600" y="249549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91400" y="249549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rot="16200000">
              <a:off x="4838700" y="1638300"/>
              <a:ext cx="381000" cy="1371600"/>
            </a:xfrm>
            <a:prstGeom prst="rightBrace">
              <a:avLst>
                <a:gd name="adj1" fmla="val 26256"/>
                <a:gd name="adj2" fmla="val 46211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7200" y="1905000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12 V</a:t>
              </a:r>
              <a:endPara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eft Brace 23"/>
            <p:cNvSpPr/>
            <p:nvPr/>
          </p:nvSpPr>
          <p:spPr>
            <a:xfrm rot="5400000">
              <a:off x="6491037" y="2019300"/>
              <a:ext cx="381000" cy="1524000"/>
            </a:xfrm>
            <a:prstGeom prst="leftBrace">
              <a:avLst>
                <a:gd name="adj1" fmla="val 20322"/>
                <a:gd name="adj2" fmla="val 7186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9537" y="2471427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6 V</a:t>
              </a:r>
              <a:endPara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 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4295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68069"/>
            <a:ext cx="281679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12" y="5618202"/>
            <a:ext cx="8706230" cy="5539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একদল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খেলোয়াড়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একদল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খেলোয়াড়ের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গতিরোধ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951204"/>
            <a:ext cx="9144000" cy="4458996"/>
            <a:chOff x="0" y="951204"/>
            <a:chExt cx="9144000" cy="4458996"/>
          </a:xfrm>
        </p:grpSpPr>
        <p:pic>
          <p:nvPicPr>
            <p:cNvPr id="2" name="Picture 1" descr="baseball 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244" y="951204"/>
              <a:ext cx="7934156" cy="445899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5257800"/>
              <a:ext cx="91440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Yough_River_Rap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75144"/>
            <a:ext cx="4419600" cy="540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2003_25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981075" y="3041523"/>
            <a:ext cx="3143250" cy="311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3411" y="328863"/>
            <a:ext cx="4166525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1111E-6 L 0.47499 -0.25555 " pathEditMode="relative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303" y="464403"/>
            <a:ext cx="190949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339387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475202"/>
            <a:ext cx="5424883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বর্তনীতে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তুল্য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রোধ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722602"/>
            <a:ext cx="712887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স্থির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রোধ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পরিবর্তনশীল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রোধ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98902"/>
            <a:ext cx="606929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শ্রেণি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সমান্তরাল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বর্তনী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16200000">
            <a:off x="3162300" y="-254000"/>
            <a:ext cx="2438400" cy="6908800"/>
          </a:xfrm>
          <a:prstGeom prst="can">
            <a:avLst/>
          </a:prstGeom>
          <a:gradFill flip="none"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19"/>
          <p:cNvGrpSpPr/>
          <p:nvPr/>
        </p:nvGrpSpPr>
        <p:grpSpPr>
          <a:xfrm>
            <a:off x="1752600" y="2273224"/>
            <a:ext cx="4380592" cy="317576"/>
            <a:chOff x="2362200" y="2286000"/>
            <a:chExt cx="4380592" cy="317576"/>
          </a:xfrm>
        </p:grpSpPr>
        <p:pic>
          <p:nvPicPr>
            <p:cNvPr id="46" name="Picture 45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2286000"/>
              <a:ext cx="722992" cy="317576"/>
            </a:xfrm>
            <a:prstGeom prst="rect">
              <a:avLst/>
            </a:prstGeom>
          </p:spPr>
        </p:pic>
        <p:pic>
          <p:nvPicPr>
            <p:cNvPr id="47" name="Picture 46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2286000"/>
              <a:ext cx="722992" cy="317576"/>
            </a:xfrm>
            <a:prstGeom prst="rect">
              <a:avLst/>
            </a:prstGeom>
          </p:spPr>
        </p:pic>
        <p:pic>
          <p:nvPicPr>
            <p:cNvPr id="48" name="Picture 47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2286000"/>
              <a:ext cx="722992" cy="317576"/>
            </a:xfrm>
            <a:prstGeom prst="rect">
              <a:avLst/>
            </a:prstGeom>
          </p:spPr>
        </p:pic>
        <p:pic>
          <p:nvPicPr>
            <p:cNvPr id="49" name="Picture 48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2286000"/>
              <a:ext cx="722992" cy="317576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1447800" y="1981200"/>
            <a:ext cx="6324600" cy="2438400"/>
            <a:chOff x="1447800" y="4191000"/>
            <a:chExt cx="6324600" cy="2438400"/>
          </a:xfrm>
        </p:grpSpPr>
        <p:grpSp>
          <p:nvGrpSpPr>
            <p:cNvPr id="41" name="Group 40"/>
            <p:cNvGrpSpPr/>
            <p:nvPr/>
          </p:nvGrpSpPr>
          <p:grpSpPr>
            <a:xfrm>
              <a:off x="1447800" y="4191000"/>
              <a:ext cx="6324600" cy="2438400"/>
              <a:chOff x="1371600" y="1981200"/>
              <a:chExt cx="6324600" cy="24384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752600" y="29718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209800" y="19812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14600" y="2819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33600" y="36576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895600" y="38862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819400" y="32766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57600" y="28956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600200" y="3962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57600" y="3581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91000" y="22098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81400" y="19812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819400" y="2057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267200" y="3962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67200" y="33528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572000" y="2819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876800" y="3962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53000" y="32766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791200" y="2057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800600" y="2057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638800" y="38100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867400" y="3200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410200" y="26670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553200" y="2057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553200" y="2819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629400" y="38100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010400" y="32766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239000" y="2438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71600" y="19812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81200" y="25146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3200400" y="480060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21"/>
          <p:cNvGrpSpPr/>
          <p:nvPr/>
        </p:nvGrpSpPr>
        <p:grpSpPr>
          <a:xfrm>
            <a:off x="1524000" y="3721024"/>
            <a:ext cx="4532992" cy="317576"/>
            <a:chOff x="2133600" y="3581400"/>
            <a:chExt cx="4532992" cy="317576"/>
          </a:xfrm>
        </p:grpSpPr>
        <p:pic>
          <p:nvPicPr>
            <p:cNvPr id="51" name="Picture 50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3581400"/>
              <a:ext cx="722992" cy="317576"/>
            </a:xfrm>
            <a:prstGeom prst="rect">
              <a:avLst/>
            </a:prstGeom>
          </p:spPr>
        </p:pic>
        <p:pic>
          <p:nvPicPr>
            <p:cNvPr id="52" name="Picture 51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3581400"/>
              <a:ext cx="722992" cy="317576"/>
            </a:xfrm>
            <a:prstGeom prst="rect">
              <a:avLst/>
            </a:prstGeom>
          </p:spPr>
        </p:pic>
        <p:pic>
          <p:nvPicPr>
            <p:cNvPr id="53" name="Picture 52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3581400"/>
              <a:ext cx="722992" cy="317576"/>
            </a:xfrm>
            <a:prstGeom prst="rect">
              <a:avLst/>
            </a:prstGeom>
          </p:spPr>
        </p:pic>
        <p:pic>
          <p:nvPicPr>
            <p:cNvPr id="54" name="Picture 53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3600" y="3581400"/>
              <a:ext cx="722992" cy="317576"/>
            </a:xfrm>
            <a:prstGeom prst="rect">
              <a:avLst/>
            </a:prstGeom>
          </p:spPr>
        </p:pic>
      </p:grpSp>
      <p:grpSp>
        <p:nvGrpSpPr>
          <p:cNvPr id="55" name="Group 20"/>
          <p:cNvGrpSpPr/>
          <p:nvPr/>
        </p:nvGrpSpPr>
        <p:grpSpPr>
          <a:xfrm>
            <a:off x="1563008" y="3035224"/>
            <a:ext cx="3923392" cy="317576"/>
            <a:chOff x="2172608" y="2895600"/>
            <a:chExt cx="3923392" cy="317576"/>
          </a:xfrm>
        </p:grpSpPr>
        <p:pic>
          <p:nvPicPr>
            <p:cNvPr id="56" name="Picture 55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7008" y="2895600"/>
              <a:ext cx="722992" cy="317576"/>
            </a:xfrm>
            <a:prstGeom prst="rect">
              <a:avLst/>
            </a:prstGeom>
          </p:spPr>
        </p:pic>
        <p:pic>
          <p:nvPicPr>
            <p:cNvPr id="57" name="Picture 56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3808" y="2895600"/>
              <a:ext cx="722992" cy="317576"/>
            </a:xfrm>
            <a:prstGeom prst="rect">
              <a:avLst/>
            </a:prstGeom>
          </p:spPr>
        </p:pic>
        <p:pic>
          <p:nvPicPr>
            <p:cNvPr id="58" name="Picture 57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3008" y="2895600"/>
              <a:ext cx="722992" cy="317576"/>
            </a:xfrm>
            <a:prstGeom prst="rect">
              <a:avLst/>
            </a:prstGeom>
          </p:spPr>
        </p:pic>
        <p:pic>
          <p:nvPicPr>
            <p:cNvPr id="59" name="Picture 58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2608" y="2895600"/>
              <a:ext cx="722992" cy="317576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600200" y="5144869"/>
            <a:ext cx="2736820" cy="646331"/>
            <a:chOff x="1905000" y="5105400"/>
            <a:chExt cx="2736820" cy="646331"/>
          </a:xfrm>
        </p:grpSpPr>
        <p:pic>
          <p:nvPicPr>
            <p:cNvPr id="2" name="Picture 1" descr="Electr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5105400"/>
              <a:ext cx="1358730" cy="596825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200400" y="510540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638800" y="4953000"/>
            <a:ext cx="2078501" cy="914400"/>
            <a:chOff x="6172200" y="4876800"/>
            <a:chExt cx="2078501" cy="914400"/>
          </a:xfrm>
        </p:grpSpPr>
        <p:sp>
          <p:nvSpPr>
            <p:cNvPr id="60" name="Oval 59"/>
            <p:cNvSpPr/>
            <p:nvPr/>
          </p:nvSpPr>
          <p:spPr>
            <a:xfrm>
              <a:off x="6172200" y="4876800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86600" y="5068669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পরমাণু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6" name="Frame 6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0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9908" y="786825"/>
            <a:ext cx="70310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92593E-6 L 0.10834 5.92593E-6 " pathEditMode="relative" ptsTypes="AA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07407E-6 L 0.14167 -4.07407E-6 " pathEditMode="relative" ptsTypes="AA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4166 -4.07407E-6 " pathEditMode="relative" ptsTypes="AA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mblr_lpvi5qG3MD1qa91zio1_500.p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70416" y="2043394"/>
            <a:ext cx="5437422" cy="3886990"/>
          </a:xfrm>
          <a:prstGeom prst="rect">
            <a:avLst/>
          </a:prstGeom>
        </p:spPr>
      </p:pic>
      <p:pic>
        <p:nvPicPr>
          <p:cNvPr id="4" name="Picture 3" descr="HS-420x2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524000"/>
            <a:ext cx="4000500" cy="2286000"/>
          </a:xfrm>
          <a:prstGeom prst="rect">
            <a:avLst/>
          </a:prstGeom>
        </p:spPr>
      </p:pic>
      <p:pic>
        <p:nvPicPr>
          <p:cNvPr id="5" name="Picture 4" descr="Power-Resis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76" y="3886200"/>
            <a:ext cx="3809524" cy="27682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02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0211" y="1371600"/>
              <a:ext cx="9015663" cy="1588"/>
            </a:xfrm>
            <a:prstGeom prst="line">
              <a:avLst/>
            </a:prstGeom>
            <a:ln w="762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1638301" y="4076700"/>
              <a:ext cx="5423027" cy="12828"/>
            </a:xfrm>
            <a:prstGeom prst="line">
              <a:avLst/>
            </a:prstGeom>
            <a:ln w="762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4334585" y="3761874"/>
              <a:ext cx="4737226" cy="48126"/>
            </a:xfrm>
            <a:prstGeom prst="line">
              <a:avLst/>
            </a:prstGeom>
            <a:ln w="762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905000" y="381000"/>
            <a:ext cx="5288627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স্থিরমানের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0211" y="1065212"/>
            <a:ext cx="9015663" cy="1588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" y="3886200"/>
            <a:ext cx="9071811" cy="1588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000" y="304800"/>
            <a:ext cx="490070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Mach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89904"/>
            <a:ext cx="5753696" cy="2796296"/>
          </a:xfrm>
          <a:prstGeom prst="rect">
            <a:avLst/>
          </a:prstGeom>
        </p:spPr>
      </p:pic>
      <p:pic>
        <p:nvPicPr>
          <p:cNvPr id="15" name="Picture 14" descr="nob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728850"/>
            <a:ext cx="781314" cy="781314"/>
          </a:xfrm>
          <a:prstGeom prst="rect">
            <a:avLst/>
          </a:prstGeom>
        </p:spPr>
      </p:pic>
      <p:pic>
        <p:nvPicPr>
          <p:cNvPr id="16" name="Picture 15" descr="Circuits_Rheost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17798"/>
            <a:ext cx="3517270" cy="2259202"/>
          </a:xfrm>
          <a:prstGeom prst="rect">
            <a:avLst/>
          </a:prstGeom>
        </p:spPr>
      </p:pic>
      <p:pic>
        <p:nvPicPr>
          <p:cNvPr id="18" name="Picture 17" descr="variable-resistor-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190" y="4038600"/>
            <a:ext cx="2666610" cy="2186946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1933074" y="3962400"/>
            <a:ext cx="685800" cy="3048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14680646">
            <a:off x="4853200" y="3613027"/>
            <a:ext cx="3245896" cy="489193"/>
          </a:xfrm>
          <a:prstGeom prst="notch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repeatCount="4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 " pathEditMode="relative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/>
          <p:nvPr/>
        </p:nvGrpSpPr>
        <p:grpSpPr>
          <a:xfrm>
            <a:off x="6324600" y="3685174"/>
            <a:ext cx="762000" cy="754064"/>
            <a:chOff x="4191000" y="3051968"/>
            <a:chExt cx="762000" cy="754064"/>
          </a:xfrm>
        </p:grpSpPr>
        <p:pic>
          <p:nvPicPr>
            <p:cNvPr id="21" name="Picture 20" descr="electric-switch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378568" y="3200400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6716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1824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337736" y="3685174"/>
            <a:ext cx="762000" cy="756034"/>
            <a:chOff x="4724400" y="3505200"/>
            <a:chExt cx="762000" cy="756034"/>
          </a:xfrm>
        </p:grpSpPr>
        <p:pic>
          <p:nvPicPr>
            <p:cNvPr id="26" name="Picture 25" descr="electric-switch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3505200"/>
              <a:ext cx="762000" cy="75603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932464" y="3898841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13296" y="3898128"/>
              <a:ext cx="2584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Frame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2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52411" y="3627071"/>
            <a:ext cx="938463" cy="838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752600" y="1801504"/>
            <a:ext cx="4920916" cy="3837296"/>
            <a:chOff x="1752600" y="1344304"/>
            <a:chExt cx="4920916" cy="3837296"/>
          </a:xfrm>
        </p:grpSpPr>
        <p:pic>
          <p:nvPicPr>
            <p:cNvPr id="16" name="Picture 15" descr="Dry Cell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85134" y="3885234"/>
              <a:ext cx="878232" cy="1714500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1752600" y="2587567"/>
              <a:ext cx="2362200" cy="2209800"/>
            </a:xfrm>
            <a:custGeom>
              <a:avLst/>
              <a:gdLst>
                <a:gd name="connsiteX0" fmla="*/ 1130968 w 2839452"/>
                <a:gd name="connsiteY0" fmla="*/ 2213811 h 2213811"/>
                <a:gd name="connsiteX1" fmla="*/ 24063 w 2839452"/>
                <a:gd name="connsiteY1" fmla="*/ 2213811 h 2213811"/>
                <a:gd name="connsiteX2" fmla="*/ 0 w 2839452"/>
                <a:gd name="connsiteY2" fmla="*/ 0 h 2213811"/>
                <a:gd name="connsiteX3" fmla="*/ 2839452 w 2839452"/>
                <a:gd name="connsiteY3" fmla="*/ 0 h 22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452" h="2213811">
                  <a:moveTo>
                    <a:pt x="1130968" y="2213811"/>
                  </a:moveTo>
                  <a:lnTo>
                    <a:pt x="24063" y="2213811"/>
                  </a:lnTo>
                  <a:lnTo>
                    <a:pt x="0" y="0"/>
                  </a:lnTo>
                  <a:lnTo>
                    <a:pt x="2839452" y="0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39389" y="3999272"/>
              <a:ext cx="2334127" cy="770021"/>
            </a:xfrm>
            <a:custGeom>
              <a:avLst/>
              <a:gdLst>
                <a:gd name="connsiteX0" fmla="*/ 0 w 2334127"/>
                <a:gd name="connsiteY0" fmla="*/ 770021 h 770021"/>
                <a:gd name="connsiteX1" fmla="*/ 2334127 w 2334127"/>
                <a:gd name="connsiteY1" fmla="*/ 770021 h 770021"/>
                <a:gd name="connsiteX2" fmla="*/ 2334127 w 2334127"/>
                <a:gd name="connsiteY2" fmla="*/ 0 h 7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4127" h="770021">
                  <a:moveTo>
                    <a:pt x="0" y="770021"/>
                  </a:moveTo>
                  <a:lnTo>
                    <a:pt x="2334127" y="770021"/>
                  </a:lnTo>
                  <a:lnTo>
                    <a:pt x="2334127" y="0"/>
                  </a:lnTo>
                </a:path>
              </a:pathLst>
            </a:custGeom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037221" y="2563504"/>
              <a:ext cx="1612232" cy="713873"/>
            </a:xfrm>
            <a:custGeom>
              <a:avLst/>
              <a:gdLst>
                <a:gd name="connsiteX0" fmla="*/ 1612232 w 1612232"/>
                <a:gd name="connsiteY0" fmla="*/ 601579 h 601579"/>
                <a:gd name="connsiteX1" fmla="*/ 1612232 w 1612232"/>
                <a:gd name="connsiteY1" fmla="*/ 0 h 601579"/>
                <a:gd name="connsiteX2" fmla="*/ 0 w 1612232"/>
                <a:gd name="connsiteY2" fmla="*/ 24064 h 6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2232" h="601579">
                  <a:moveTo>
                    <a:pt x="1612232" y="601579"/>
                  </a:moveTo>
                  <a:lnTo>
                    <a:pt x="1612232" y="0"/>
                  </a:lnTo>
                  <a:lnTo>
                    <a:pt x="0" y="24064"/>
                  </a:lnTo>
                </a:path>
              </a:pathLst>
            </a:custGeom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5"/>
            <a:srcRect t="12000" r="65943" b="69333"/>
            <a:stretch>
              <a:fillRect/>
            </a:stretch>
          </p:blipFill>
          <p:spPr bwMode="auto">
            <a:xfrm rot="5400000">
              <a:off x="3924300" y="1458604"/>
              <a:ext cx="1295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5339" y="5072990"/>
            <a:ext cx="304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0248" y="5071479"/>
            <a:ext cx="304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1484" y="5100163"/>
            <a:ext cx="304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6014" y="5103504"/>
            <a:ext cx="304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3352800" y="685800"/>
            <a:ext cx="2050561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56 L -0.09584 0.00556 L -0.09584 -0.31666 L 0.17916 -0.31666 L 0.17916 -0.41666 L 0.1875 -0.45 L 0.20416 -0.43889 L 0.20416 -0.41666 L 0.20416 -0.39444 L 0.19583 -0.38333 L 0.1875 -0.39444 L 0.1875 -0.40555 L 0.1875 -0.42777 L 0.19583 -0.43889 L 0.20416 -0.45 L 0.2125 -0.45 L 0.2125 -0.42777 L 0.2125 -0.38333 L 0.2125 -0.37222 L 0.20416 -0.38333 L 0.20416 -0.40555 L 0.20416 -0.43889 L 0.22083 -0.45 L 0.22916 -0.43889 L 0.22916 -0.41666 L 0.22916 -0.39444 L 0.22083 -0.39444 L 0.22083 -0.38333 L 0.2125 -0.38333 L 0.2125 -0.39444 L 0.2125 -0.42777 L 0.22083 -0.43889 L 0.22916 -0.45 L 0.2375 -0.42777 L 0.2375 -0.40555 L 0.2375 -0.31666 L 0.4375 -0.31666 L 0.4375 -0.00555 L 0.00416 0.00556 " pathEditMode="relative" rAng="0" ptsTypes="AAAAAAAAAAAAAAAAAAAAAAAAAAAAAAAAAAAAAAA">
                                      <p:cBhvr>
                                        <p:cTn id="23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7.22222E-6 -1.68363E-6 L -0.09167 -1.68363E-6 L -0.09167 -0.32192 L 0.18333 -0.32192 L 0.18333 -0.42183 L 0.19166 -0.45513 L 0.20833 -0.44403 L 0.20833 -0.42183 L 0.20833 -0.39963 L 0.19999 -0.38853 L 0.19166 -0.39963 L 0.19166 -0.41073 L 0.19166 -0.43293 L 0.19999 -0.44403 L 0.20833 -0.45513 L 0.21666 -0.45513 L 0.21666 -0.43293 L 0.21666 -0.38853 L 0.21666 -0.37743 L 0.20833 -0.38853 L 0.20833 -0.41073 L 0.20833 -0.44403 L 0.22499 -0.45513 L 0.23333 -0.44403 L 0.23333 -0.42183 L 0.23333 -0.39963 L 0.22499 -0.39963 L 0.22499 -0.38853 L 0.21666 -0.38853 L 0.21666 -0.39963 L 0.21666 -0.43293 L 0.22499 -0.44403 L 0.23333 -0.45513 L 0.24166 -0.43293 L 0.24166 -0.41073 L 0.24166 -0.32192 L 0.44166 -0.32192 L 0.44166 -0.0111 L 0.00833 -1.68363E-6 " pathEditMode="relative" ptsTypes="AAAAAAAAAAAAAAAAAAAAAAAAAAAAAAAAAAAAAAA">
                                      <p:cBhvr>
                                        <p:cTn id="25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25 -0.00972 L -0.10416 -0.00972 L -0.10416 -0.33171 L 0.17084 -0.33171 L 0.17084 -0.43148 L 0.17917 -0.46481 L 0.19584 -0.4537 L 0.19584 -0.43148 L 0.19584 -0.40926 L 0.1875 -0.39815 L 0.17917 -0.40926 L 0.17917 -0.42037 L 0.17917 -0.44259 L 0.1875 -0.4537 L 0.19584 -0.46481 L 0.20417 -0.46481 L 0.20417 -0.44259 L 0.20417 -0.39815 L 0.20417 -0.38704 L 0.19584 -0.39815 L 0.19584 -0.42037 L 0.19584 -0.4537 L 0.2125 -0.46481 L 0.22084 -0.4537 L 0.22084 -0.43148 L 0.22084 -0.40926 L 0.2125 -0.40926 L 0.2125 -0.39815 L 0.20417 -0.39815 L 0.20417 -0.40926 L 0.20417 -0.44259 L 0.2125 -0.4537 L 0.22084 -0.46481 L 0.22917 -0.44259 L 0.22917 -0.42037 L 0.22917 -0.33171 L 0.42917 -0.33171 L 0.42917 -0.02083 L -0.00416 -0.00972 " pathEditMode="relative" rAng="0" ptsTypes="AAAAAAAAAAAAAAAAAAAAAAAAAAAAAAAAAAAAAAA">
                                      <p:cBhvr>
                                        <p:cTn id="2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7 -0.00787 L -0.09167 -0.00787 L -0.09167 -0.32986 L 0.18333 -0.32986 L 0.18333 -0.42963 L 0.19167 -0.46296 L 0.20833 -0.45185 L 0.20833 -0.42963 L 0.20833 -0.40741 L 0.2 -0.39629 L 0.19167 -0.40741 L 0.19167 -0.41852 L 0.19167 -0.44074 L 0.2 -0.45185 L 0.20833 -0.46296 L 0.21667 -0.46296 L 0.21667 -0.44074 L 0.21667 -0.39629 L 0.21667 -0.38518 L 0.20833 -0.39629 L 0.20833 -0.41852 L 0.20833 -0.45185 L 0.225 -0.46296 L 0.23333 -0.45185 L 0.23333 -0.42963 L 0.23333 -0.40741 L 0.225 -0.40741 L 0.225 -0.39629 L 0.21667 -0.39629 L 0.21667 -0.40741 L 0.21667 -0.44074 L 0.225 -0.45185 L 0.23333 -0.46296 L 0.24167 -0.44074 L 0.24167 -0.41852 L 0.24167 -0.32986 L 0.44167 -0.32986 L 0.44167 -0.01898 L 0.00833 -0.00787 " pathEditMode="relative" rAng="0" ptsTypes="AAAAAAAAAAAAAAAAAAAAAAAAAAAAAAAAAAAAAAA">
                                      <p:cBhvr>
                                        <p:cTn id="2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519</Words>
  <Application>Microsoft Office PowerPoint</Application>
  <PresentationFormat>On-screen Show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262</cp:revision>
  <dcterms:created xsi:type="dcterms:W3CDTF">2013-07-12T11:20:02Z</dcterms:created>
  <dcterms:modified xsi:type="dcterms:W3CDTF">2013-07-18T17:31:50Z</dcterms:modified>
</cp:coreProperties>
</file>