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71" r:id="rId9"/>
    <p:sldId id="268" r:id="rId10"/>
    <p:sldId id="269" r:id="rId11"/>
    <p:sldId id="270" r:id="rId12"/>
    <p:sldId id="272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69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1C44066-7A8C-48B6-AF3D-F14DC324AD77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349AD12-8A1D-4FD1-9BAF-5F884B01266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H:\( BAPPY ) 01722-261062\ILOVEYOU (36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91440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47800" y="457200"/>
            <a:ext cx="678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i="1" u="sng" dirty="0" smtClean="0">
                <a:solidFill>
                  <a:srgbClr val="C00000"/>
                </a:solidFill>
              </a:rPr>
              <a:t>সবাইকে শুভেচ্ছা</a:t>
            </a:r>
            <a:r>
              <a:rPr lang="bn-BD" b="1" i="1" u="sng" dirty="0" smtClean="0">
                <a:solidFill>
                  <a:srgbClr val="C00000"/>
                </a:solidFill>
              </a:rPr>
              <a:t> </a:t>
            </a:r>
            <a:endParaRPr lang="en-US" b="1" i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14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RIF Islam\Desktop\gggg_files\images_1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28600"/>
            <a:ext cx="32766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29000" y="2579219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</a:rPr>
              <a:t>রিং সংগঠ</a:t>
            </a:r>
            <a:r>
              <a:rPr lang="en-US" sz="3600" dirty="0" smtClean="0">
                <a:solidFill>
                  <a:srgbClr val="FF0000"/>
                </a:solidFill>
              </a:rPr>
              <a:t>ন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33528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রিং</a:t>
            </a:r>
            <a:r>
              <a:rPr lang="en-US" sz="3600" dirty="0" smtClean="0"/>
              <a:t> </a:t>
            </a:r>
            <a:r>
              <a:rPr lang="en-US" sz="3600" dirty="0" err="1" smtClean="0"/>
              <a:t>নেটওয়া</a:t>
            </a:r>
            <a:r>
              <a:rPr lang="bn-BD" sz="3600" dirty="0" smtClean="0"/>
              <a:t>র্কের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সংগঠন</a:t>
            </a:r>
            <a:r>
              <a:rPr lang="en-US" sz="3600" dirty="0" smtClean="0"/>
              <a:t> হ</a:t>
            </a:r>
            <a:r>
              <a:rPr lang="bn-BD" sz="3600" dirty="0" smtClean="0"/>
              <a:t>চ্ছে বৃত্তাকার। এ </a:t>
            </a:r>
            <a:r>
              <a:rPr lang="bn-BD" sz="3600" dirty="0" smtClean="0">
                <a:solidFill>
                  <a:srgbClr val="C00000"/>
                </a:solidFill>
              </a:rPr>
              <a:t>ধরনের নেটওয়াকে প্রতিটি কম্পিউটার তার </a:t>
            </a:r>
            <a:r>
              <a:rPr lang="bn-BD" sz="3600" dirty="0" smtClean="0"/>
              <a:t>দুদিকে দুটি ভিন্ন কম্পিউটারের সঙ্গে সংযুক্ত </a:t>
            </a:r>
            <a:r>
              <a:rPr lang="bn-BD" sz="3600" dirty="0" smtClean="0">
                <a:solidFill>
                  <a:srgbClr val="C00000"/>
                </a:solidFill>
              </a:rPr>
              <a:t>থাকে।</a:t>
            </a:r>
            <a:r>
              <a:rPr lang="bn-BD" dirty="0" smtClean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07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IF Islam\Desktop\gggg_files\images_0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2437"/>
            <a:ext cx="4724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43200" y="3048000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স্টার সংগঠন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886200"/>
            <a:ext cx="7391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200" dirty="0" smtClean="0"/>
              <a:t>যে সংগঠনে একটি কেন্দ্রীয় নিয়ন্ত্রণকারী কম্পিউটার বা হোস্ট কম্পিউটারের সঙ্গে অন্যান্য কম্পিউটারগুলো সংযুক্ত থাকে তাকে স্টার সংগঠন বলে।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87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RIF Islam\Desktop\gggg_files\images_1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2400"/>
            <a:ext cx="35814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3003" y="31242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C00000"/>
                </a:solidFill>
              </a:rPr>
              <a:t>শাখা প্রশাখা সংগঠন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379982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3984486"/>
            <a:ext cx="7467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4000" dirty="0" smtClean="0"/>
              <a:t>শাখা প্রশাখা সংগঠন আসলে স্টার সংগঠনের সম্প্রসারিত রূপ। একটি হোস্ট ব্যবহার না করে একাধিক হোস্ট ব্যবহার করা হয়।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742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1600200" y="152400"/>
            <a:ext cx="5181600" cy="1957387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/>
              <a:t>একক কাজ</a:t>
            </a:r>
            <a:endParaRPr lang="en-US" dirty="0"/>
          </a:p>
        </p:txBody>
      </p:sp>
      <p:pic>
        <p:nvPicPr>
          <p:cNvPr id="3074" name="Picture 2" descr="C:\Users\ARIF Islam\Desktop\gggg_files\images_1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28888"/>
            <a:ext cx="7315199" cy="242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5410200"/>
            <a:ext cx="853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</a:rPr>
              <a:t>প্রশ্নঃ</a:t>
            </a:r>
            <a:r>
              <a:rPr lang="bn-BD" sz="4400" dirty="0" smtClean="0"/>
              <a:t> বাস সংগঠন বলতে কি বুঝ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7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1219200" y="152400"/>
            <a:ext cx="5867400" cy="12192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/>
              <a:t>জোড়ায় কাজ</a:t>
            </a:r>
            <a:endParaRPr lang="en-US" dirty="0"/>
          </a:p>
        </p:txBody>
      </p:sp>
      <p:pic>
        <p:nvPicPr>
          <p:cNvPr id="4098" name="Picture 2" descr="C:\Users\ARIF Islam\Desktop\gggg_files\images_0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1"/>
            <a:ext cx="3276600" cy="218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RIF Islam\Desktop\gggg_files\images_08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00201"/>
            <a:ext cx="3281362" cy="218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4852719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প্রশ্নঃ</a:t>
            </a:r>
            <a:r>
              <a:rPr lang="bn-BD" sz="4000" dirty="0" smtClean="0"/>
              <a:t> </a:t>
            </a:r>
            <a:r>
              <a:rPr lang="bn-BD" sz="4000" dirty="0" smtClean="0">
                <a:solidFill>
                  <a:srgbClr val="FFC000"/>
                </a:solidFill>
              </a:rPr>
              <a:t>স্টার</a:t>
            </a:r>
            <a:r>
              <a:rPr lang="bn-BD" sz="4000" dirty="0" smtClean="0"/>
              <a:t> সংগঠন ও রিং সংগঠনের মধ্যে দুইটি পাথক্য লিখ।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4054822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FF00"/>
                </a:solidFill>
              </a:rPr>
              <a:t>স্টার সংগঠন</a:t>
            </a:r>
            <a:endParaRPr lang="en-US" sz="20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4400" y="3940224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FF00"/>
                </a:solidFill>
              </a:rPr>
              <a:t>রিং সংগঠন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58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1295400" y="228600"/>
            <a:ext cx="5715000" cy="19050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/>
              <a:t>বাড়ির কাজ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3005822"/>
            <a:ext cx="86868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bn-BD" sz="4000" dirty="0" smtClean="0">
                <a:solidFill>
                  <a:srgbClr val="FF0000"/>
                </a:solidFill>
              </a:rPr>
              <a:t>প্রশ্নঃ</a:t>
            </a:r>
            <a:r>
              <a:rPr lang="bn-BD" sz="4000" dirty="0" smtClean="0"/>
              <a:t> </a:t>
            </a:r>
            <a:r>
              <a:rPr lang="bn-BD" sz="4000" dirty="0" smtClean="0">
                <a:solidFill>
                  <a:srgbClr val="FFC000"/>
                </a:solidFill>
              </a:rPr>
              <a:t>কোন সংগঠনে কাজের সুবিধা বেশি এবং কেন উত্তরের সপক্ষে তোমার মতামত দাও।</a:t>
            </a:r>
            <a:endParaRPr lang="en-US" sz="1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37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Same Side Corner Rectangle 1"/>
          <p:cNvSpPr/>
          <p:nvPr/>
        </p:nvSpPr>
        <p:spPr>
          <a:xfrm>
            <a:off x="609600" y="152400"/>
            <a:ext cx="8229600" cy="16764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/>
              <a:t>সবাইকে ধন্যবাদ</a:t>
            </a:r>
            <a:endParaRPr lang="en-US" b="1" dirty="0"/>
          </a:p>
        </p:txBody>
      </p:sp>
      <p:pic>
        <p:nvPicPr>
          <p:cNvPr id="6146" name="Picture 2" descr="C:\Users\Public\Pictures\Sample Pictures\Tulip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1828800"/>
            <a:ext cx="97536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91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164377"/>
            <a:ext cx="38100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অসিত কুমার মণ্ডল</a:t>
            </a:r>
          </a:p>
          <a:p>
            <a:r>
              <a:rPr lang="bn-BD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সহকারী শিক্ষক (কম্পিউটার)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বড়খোল উচ্চ বিদ্যালয়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ayshee12345@gmail.com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81600" y="2111184"/>
            <a:ext cx="24689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শ্র্রেণীঃ </a:t>
            </a:r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৯</a:t>
            </a:r>
            <a:r>
              <a:rPr lang="bn-BD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 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3072317"/>
            <a:ext cx="3657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কম্পি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উটার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তাং ১৮|০৭|২০১৩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সময়ঃ ৫০ মিঃ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7323" y="1"/>
            <a:ext cx="5781675" cy="2054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33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RIF Islam\Desktop\gggg_files\images_0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19200"/>
            <a:ext cx="70104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47750" y="30480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u="sng" dirty="0" smtClean="0">
                <a:solidFill>
                  <a:srgbClr val="FF0000"/>
                </a:solidFill>
              </a:rPr>
              <a:t>আমরা সবাই </a:t>
            </a:r>
            <a:r>
              <a:rPr lang="bn-BD" sz="4000" b="1" u="sng" dirty="0">
                <a:solidFill>
                  <a:srgbClr val="FF0000"/>
                </a:solidFill>
              </a:rPr>
              <a:t>এ</a:t>
            </a:r>
            <a:r>
              <a:rPr lang="bn-BD" sz="4000" b="1" u="sng" dirty="0" smtClean="0">
                <a:solidFill>
                  <a:srgbClr val="FF0000"/>
                </a:solidFill>
              </a:rPr>
              <a:t>কটি ছবি দেখি</a:t>
            </a:r>
            <a:endParaRPr lang="en-US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20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unched Tape 2"/>
          <p:cNvSpPr/>
          <p:nvPr/>
        </p:nvSpPr>
        <p:spPr>
          <a:xfrm>
            <a:off x="1104900" y="33337"/>
            <a:ext cx="7010400" cy="25146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/>
              <a:t>পাঠ শিরোনাম</a:t>
            </a:r>
            <a:endParaRPr lang="en-US" sz="8800" dirty="0"/>
          </a:p>
        </p:txBody>
      </p:sp>
      <p:sp>
        <p:nvSpPr>
          <p:cNvPr id="5" name="TextBox 4"/>
          <p:cNvSpPr txBox="1"/>
          <p:nvPr/>
        </p:nvSpPr>
        <p:spPr>
          <a:xfrm>
            <a:off x="1114893" y="2826895"/>
            <a:ext cx="59055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u="sng" dirty="0" smtClean="0">
                <a:solidFill>
                  <a:srgbClr val="FF0000"/>
                </a:solidFill>
              </a:rPr>
              <a:t>কম্পিউটার নেটওয়ার্ক</a:t>
            </a:r>
          </a:p>
          <a:p>
            <a:r>
              <a:rPr lang="bn-BD" sz="5400" dirty="0" smtClean="0">
                <a:solidFill>
                  <a:srgbClr val="FFFF00"/>
                </a:solidFill>
              </a:rPr>
              <a:t>নবম অধ্যায়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63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1600200" y="0"/>
            <a:ext cx="6172200" cy="24384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/>
              <a:t>শ</a:t>
            </a:r>
            <a:r>
              <a:rPr lang="bn-BD" sz="9600" dirty="0" smtClean="0"/>
              <a:t>িখন ফল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280922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</a:rPr>
              <a:t>১) নেটওয়ার্ক কাহাকে বলে বলতে পারবে </a:t>
            </a:r>
            <a:r>
              <a:rPr lang="bn-BD" sz="2800" dirty="0" smtClean="0"/>
              <a:t>।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42987" y="3810000"/>
            <a:ext cx="647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accent3"/>
                </a:solidFill>
              </a:rPr>
              <a:t>২) নেটওয়ার্ক কত </a:t>
            </a:r>
            <a:r>
              <a:rPr lang="bn-BD" sz="2800" dirty="0" smtClean="0">
                <a:solidFill>
                  <a:schemeClr val="accent3"/>
                </a:solidFill>
              </a:rPr>
              <a:t>প্রকার </a:t>
            </a:r>
            <a:r>
              <a:rPr lang="bn-BD" sz="2800" dirty="0" smtClean="0">
                <a:solidFill>
                  <a:schemeClr val="accent3"/>
                </a:solidFill>
              </a:rPr>
              <a:t>ও কি কি তা বলতে পারবে ।</a:t>
            </a:r>
            <a:r>
              <a:rPr lang="bn-BD" dirty="0" smtClean="0">
                <a:solidFill>
                  <a:schemeClr val="accent3"/>
                </a:solidFill>
              </a:rPr>
              <a:t> 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51054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</a:rPr>
              <a:t>৩) লোকাল এরিয়া নেটওয়ার্ক সংগঠনের বর্নণা দিতে পারবে </a:t>
            </a:r>
            <a:r>
              <a:rPr lang="bn-BD" dirty="0" smtClean="0">
                <a:solidFill>
                  <a:srgbClr val="FF0000"/>
                </a:solidFill>
              </a:rPr>
              <a:t>।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0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IF Islam\Desktop\gggg_files\images_0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72390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3733800"/>
            <a:ext cx="8686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/>
              <a:t>যখন</a:t>
            </a:r>
            <a:r>
              <a:rPr lang="en-US" sz="3600" dirty="0" smtClean="0"/>
              <a:t> </a:t>
            </a:r>
            <a:r>
              <a:rPr lang="en-US" sz="3600" dirty="0" err="1" smtClean="0"/>
              <a:t>একধিক</a:t>
            </a:r>
            <a:r>
              <a:rPr lang="en-US" sz="3600" dirty="0" smtClean="0"/>
              <a:t> ক</a:t>
            </a:r>
            <a:r>
              <a:rPr lang="bn-BD" sz="3600" dirty="0" smtClean="0"/>
              <a:t>ম্পিউটার ব্যবহারকরী তাদের আনুষজ্ঞিক </a:t>
            </a:r>
            <a:r>
              <a:rPr lang="bn-BD" sz="3600" dirty="0" smtClean="0"/>
              <a:t>যন্ত্রপাতি </a:t>
            </a:r>
            <a:r>
              <a:rPr lang="bn-BD" sz="3600" dirty="0" smtClean="0"/>
              <a:t>ভাগাভাগি করে ব্যবহার ও পারস্পারিক তথ্য আদান প্রদান করে থাকে, তখন এই সামগ্রীক প্রক্রিয়াকে কম্পিউটার নেটওয়ার্ক বলে।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23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lay 1"/>
          <p:cNvSpPr/>
          <p:nvPr/>
        </p:nvSpPr>
        <p:spPr>
          <a:xfrm>
            <a:off x="1519237" y="324326"/>
            <a:ext cx="6400800" cy="1524000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/>
              <a:t>নেটওয়ার্ক দুই প্রকার</a:t>
            </a:r>
            <a:r>
              <a:rPr lang="bn-BD" sz="5400" dirty="0" smtClean="0"/>
              <a:t> 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681037" y="2343626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</a:rPr>
              <a:t>ক) লোকল এরিয়া নেটওয়ার্ক </a:t>
            </a:r>
          </a:p>
          <a:p>
            <a:endParaRPr lang="bn-BD" sz="2400" dirty="0">
              <a:solidFill>
                <a:srgbClr val="FF0000"/>
              </a:solidFill>
            </a:endParaRPr>
          </a:p>
          <a:p>
            <a:r>
              <a:rPr lang="bn-BD" sz="2400" dirty="0" smtClean="0">
                <a:solidFill>
                  <a:srgbClr val="FF0000"/>
                </a:solidFill>
              </a:rPr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Local Area Network </a:t>
            </a:r>
            <a:r>
              <a:rPr lang="bn-BD" sz="2400" dirty="0" smtClean="0"/>
              <a:t>)</a:t>
            </a:r>
            <a:endParaRPr lang="en-US" sz="2400" dirty="0"/>
          </a:p>
        </p:txBody>
      </p:sp>
      <p:pic>
        <p:nvPicPr>
          <p:cNvPr id="2050" name="Picture 2" descr="C:\Users\ARIF Islam\Desktop\gggg_files\images_1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4495800"/>
            <a:ext cx="3086099" cy="2321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RIF Islam\Desktop\gggg_files\images_16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1886426"/>
            <a:ext cx="3086099" cy="2380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28674" y="5105400"/>
            <a:ext cx="38909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2400" dirty="0">
                <a:solidFill>
                  <a:srgbClr val="FFFF00"/>
                </a:solidFill>
              </a:rPr>
              <a:t>খ)</a:t>
            </a:r>
            <a:r>
              <a:rPr lang="en-US" sz="2400" dirty="0" err="1">
                <a:solidFill>
                  <a:srgbClr val="FFFF00"/>
                </a:solidFill>
              </a:rPr>
              <a:t>ওয়াইড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এরিয়া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নেটওয়</a:t>
            </a:r>
            <a:r>
              <a:rPr lang="bn-BD" sz="2400" dirty="0" smtClean="0">
                <a:solidFill>
                  <a:srgbClr val="FFFF00"/>
                </a:solidFill>
              </a:rPr>
              <a:t>ার্ক</a:t>
            </a:r>
          </a:p>
          <a:p>
            <a:pPr lvl="0"/>
            <a:endParaRPr lang="bn-BD" sz="2400" dirty="0">
              <a:solidFill>
                <a:srgbClr val="FFFF00"/>
              </a:solidFill>
            </a:endParaRPr>
          </a:p>
          <a:p>
            <a:pPr lvl="0"/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bn-BD" sz="2400" dirty="0">
                <a:solidFill>
                  <a:srgbClr val="FFFF00"/>
                </a:solidFill>
              </a:rPr>
              <a:t>(</a:t>
            </a:r>
            <a:r>
              <a:rPr lang="en-US" sz="2400" dirty="0">
                <a:solidFill>
                  <a:srgbClr val="FFFF00"/>
                </a:solidFill>
              </a:rPr>
              <a:t>Wide Area Network</a:t>
            </a:r>
            <a:r>
              <a:rPr lang="bn-BD" sz="2000" dirty="0">
                <a:solidFill>
                  <a:srgbClr val="FFFF00"/>
                </a:solidFill>
              </a:rPr>
              <a:t>)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47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096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সংগঠন বা টপোলজি ছয় প্রকার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1752600"/>
            <a:ext cx="6858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bn-BD" sz="4400" dirty="0" smtClean="0"/>
              <a:t>বাস সংগঠন</a:t>
            </a:r>
          </a:p>
          <a:p>
            <a:pPr marL="342900" indent="-342900">
              <a:buAutoNum type="arabicParenR"/>
            </a:pPr>
            <a:r>
              <a:rPr lang="bn-BD" sz="4400" dirty="0" smtClean="0">
                <a:solidFill>
                  <a:srgbClr val="FF0000"/>
                </a:solidFill>
              </a:rPr>
              <a:t>রিং সংগঠন</a:t>
            </a:r>
          </a:p>
          <a:p>
            <a:pPr marL="342900" indent="-342900">
              <a:buAutoNum type="arabicParenR"/>
            </a:pPr>
            <a:r>
              <a:rPr lang="bn-BD" sz="4400" dirty="0" smtClean="0"/>
              <a:t>স্টার সংগঠন</a:t>
            </a:r>
          </a:p>
          <a:p>
            <a:pPr marL="342900" indent="-342900">
              <a:buAutoNum type="arabicParenR"/>
            </a:pPr>
            <a:r>
              <a:rPr lang="bn-BD" sz="4400" dirty="0" smtClean="0">
                <a:solidFill>
                  <a:srgbClr val="FFFF00"/>
                </a:solidFill>
              </a:rPr>
              <a:t>শাখা প্রশাখা সংগঠন</a:t>
            </a:r>
          </a:p>
          <a:p>
            <a:pPr marL="342900" indent="-342900">
              <a:buAutoNum type="arabicParenR"/>
            </a:pPr>
            <a:r>
              <a:rPr lang="bn-BD" sz="4400" smtClean="0"/>
              <a:t>পরস্পর </a:t>
            </a:r>
            <a:r>
              <a:rPr lang="bn-BD" sz="4400" smtClean="0"/>
              <a:t>সংযুক্ত </a:t>
            </a:r>
            <a:r>
              <a:rPr lang="bn-BD" sz="4400" dirty="0" smtClean="0"/>
              <a:t>সংগঠন </a:t>
            </a:r>
          </a:p>
          <a:p>
            <a:pPr marL="342900" indent="-342900">
              <a:buAutoNum type="arabicParenR"/>
            </a:pPr>
            <a:r>
              <a:rPr lang="bn-BD" sz="4400" dirty="0" smtClean="0">
                <a:solidFill>
                  <a:srgbClr val="0070C0"/>
                </a:solidFill>
              </a:rPr>
              <a:t>সংকর সংগঠন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68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IF Islam\Desktop\gggg_files\images_1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8600"/>
            <a:ext cx="61722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4600" y="266700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বাস সংগঠন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3505200"/>
            <a:ext cx="784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4000" dirty="0" smtClean="0"/>
              <a:t>যে সংগঠনে নেটওয়াভুক্ত সব </a:t>
            </a:r>
            <a:r>
              <a:rPr lang="bn-BD" sz="4000" dirty="0" smtClean="0">
                <a:solidFill>
                  <a:srgbClr val="FFFF00"/>
                </a:solidFill>
              </a:rPr>
              <a:t>কম্পিউটার ও অন্যান্য যন্ত্রাদি একটি </a:t>
            </a:r>
            <a:r>
              <a:rPr lang="bn-BD" sz="4000" dirty="0" smtClean="0"/>
              <a:t>ডাটা চলাচল পথের সঙ্গে সংযুক্ত </a:t>
            </a:r>
            <a:r>
              <a:rPr lang="bn-BD" sz="4000" dirty="0" smtClean="0">
                <a:solidFill>
                  <a:srgbClr val="FFFF00"/>
                </a:solidFill>
              </a:rPr>
              <a:t>থাকে তাকে বাস সংগঠন বলে</a:t>
            </a:r>
            <a:r>
              <a:rPr lang="bn-BD" sz="4000" dirty="0" smtClean="0"/>
              <a:t>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NikoshBAN">
      <a:majorFont>
        <a:latin typeface="NikoshBAN"/>
        <a:ea typeface=""/>
        <a:cs typeface=""/>
      </a:majorFont>
      <a:minorFont>
        <a:latin typeface="NikoshBAN"/>
        <a:ea typeface=""/>
        <a:cs typeface="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490</TotalTime>
  <Words>275</Words>
  <Application>Microsoft Office PowerPoint</Application>
  <PresentationFormat>On-screen Show (4:3)</PresentationFormat>
  <Paragraphs>50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Apex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ARIF Islam</dc:creator>
  <cp:lastModifiedBy>ARIF Islam</cp:lastModifiedBy>
  <cp:revision>98</cp:revision>
  <dcterms:created xsi:type="dcterms:W3CDTF">2013-07-15T16:42:40Z</dcterms:created>
  <dcterms:modified xsi:type="dcterms:W3CDTF">2013-07-18T21:08:54Z</dcterms:modified>
</cp:coreProperties>
</file>