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73" r:id="rId15"/>
    <p:sldId id="272" r:id="rId16"/>
    <p:sldId id="267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A4C3B-2029-44CE-9D47-04B4A942FB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AF805A2-8A68-4D27-A6BE-14CBF0BE300E}" type="pres">
      <dgm:prSet presAssocID="{EB3A4C3B-2029-44CE-9D47-04B4A942FB9D}" presName="Name0" presStyleCnt="0">
        <dgm:presLayoutVars>
          <dgm:dir/>
          <dgm:resizeHandles val="exact"/>
        </dgm:presLayoutVars>
      </dgm:prSet>
      <dgm:spPr/>
    </dgm:pt>
  </dgm:ptLst>
  <dgm:cxnLst>
    <dgm:cxn modelId="{A8CAFDF6-AFB8-442B-81DE-DC576CB76D6A}" type="presOf" srcId="{EB3A4C3B-2029-44CE-9D47-04B4A942FB9D}" destId="{9AF805A2-8A68-4D27-A6BE-14CBF0BE300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CC13C-4D2F-47AE-855B-B7EB1047288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966A9-7353-4EEE-BB2A-1FCC23151EB9}">
      <dgm:prSet phldrT="[Text]"/>
      <dgm:spPr/>
      <dgm:t>
        <a:bodyPr/>
        <a:lstStyle/>
        <a:p>
          <a:r>
            <a:rPr lang="bn-BD" dirty="0" smtClean="0"/>
            <a:t>কম্পিউটারের মাধ্যমে কি কি কাজ করা যায় লিখ ?</a:t>
          </a:r>
          <a:endParaRPr lang="en-US" dirty="0"/>
        </a:p>
      </dgm:t>
    </dgm:pt>
    <dgm:pt modelId="{678A2732-01EF-4C78-B891-6DD53E09D32A}" type="parTrans" cxnId="{976900E1-49BD-48FD-8B3E-55C7D0A30B58}">
      <dgm:prSet/>
      <dgm:spPr/>
      <dgm:t>
        <a:bodyPr/>
        <a:lstStyle/>
        <a:p>
          <a:endParaRPr lang="en-US"/>
        </a:p>
      </dgm:t>
    </dgm:pt>
    <dgm:pt modelId="{8AEC8C45-0169-44B7-9CCA-4E0E5BE3140F}" type="sibTrans" cxnId="{976900E1-49BD-48FD-8B3E-55C7D0A30B58}">
      <dgm:prSet/>
      <dgm:spPr/>
      <dgm:t>
        <a:bodyPr/>
        <a:lstStyle/>
        <a:p>
          <a:endParaRPr lang="en-US"/>
        </a:p>
      </dgm:t>
    </dgm:pt>
    <dgm:pt modelId="{957CC262-CCFA-48C3-82D3-00FB707C9688}" type="pres">
      <dgm:prSet presAssocID="{702CC13C-4D2F-47AE-855B-B7EB104728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F0A71-799B-4711-9E33-A2B70DD0A157}" type="pres">
      <dgm:prSet presAssocID="{2D3966A9-7353-4EEE-BB2A-1FCC23151EB9}" presName="Name5" presStyleLbl="vennNode1" presStyleIdx="0" presStyleCnt="1" custLinFactNeighborX="-674" custLinFactNeighborY="35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DEA43A-5387-4B3C-8511-B1F5A6DC5298}" type="presOf" srcId="{2D3966A9-7353-4EEE-BB2A-1FCC23151EB9}" destId="{B6FF0A71-799B-4711-9E33-A2B70DD0A157}" srcOrd="0" destOrd="0" presId="urn:microsoft.com/office/officeart/2005/8/layout/venn3"/>
    <dgm:cxn modelId="{68CCD7DC-6A5B-4F3C-9F65-409A4451AF91}" type="presOf" srcId="{702CC13C-4D2F-47AE-855B-B7EB10472887}" destId="{957CC262-CCFA-48C3-82D3-00FB707C9688}" srcOrd="0" destOrd="0" presId="urn:microsoft.com/office/officeart/2005/8/layout/venn3"/>
    <dgm:cxn modelId="{976900E1-49BD-48FD-8B3E-55C7D0A30B58}" srcId="{702CC13C-4D2F-47AE-855B-B7EB10472887}" destId="{2D3966A9-7353-4EEE-BB2A-1FCC23151EB9}" srcOrd="0" destOrd="0" parTransId="{678A2732-01EF-4C78-B891-6DD53E09D32A}" sibTransId="{8AEC8C45-0169-44B7-9CCA-4E0E5BE3140F}"/>
    <dgm:cxn modelId="{6C2B470A-8E26-4C93-938E-54E6CC2F45D4}" type="presParOf" srcId="{957CC262-CCFA-48C3-82D3-00FB707C9688}" destId="{B6FF0A71-799B-4711-9E33-A2B70DD0A157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A71-799B-4711-9E33-A2B70DD0A157}">
      <dsp:nvSpPr>
        <dsp:cNvPr id="0" name=""/>
        <dsp:cNvSpPr/>
      </dsp:nvSpPr>
      <dsp:spPr>
        <a:xfrm>
          <a:off x="990619" y="3968"/>
          <a:ext cx="4060031" cy="4060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3437" tIns="44450" rIns="223437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/>
            <a:t>কম্পিউটারের মাধ্যমে কি কি কাজ করা যায় লিখ ?</a:t>
          </a:r>
          <a:endParaRPr lang="en-US" sz="3500" kern="1200" dirty="0"/>
        </a:p>
      </dsp:txBody>
      <dsp:txXfrm>
        <a:off x="1585197" y="598546"/>
        <a:ext cx="2870875" cy="287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904F66-5D86-42F8-A41F-04CBA0B5D992}" type="datetimeFigureOut">
              <a:rPr lang="en-US" smtClean="0"/>
              <a:t>13-Jul-13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209EFA-B956-4623-981E-8FDEE1248C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28600"/>
            <a:ext cx="6477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তোমাদের সবাইকে স্বাগতম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58291"/>
            <a:ext cx="6477000" cy="40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কম্পিউটার কত প্রকার ও কি কি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কাজ করার পদ্ধতি অনুসারে তিন প্রকার । যথা- এনালগ কম্পিউটার , ডিজিটাল কম্পিউটার এবং হাইব্রিড কম্পিউটার ।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49530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৭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0073" y="381000"/>
            <a:ext cx="441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তৃতীয় শিখন ফল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49" y="1440873"/>
            <a:ext cx="6531814" cy="49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772400" y="914400"/>
            <a:ext cx="1371600" cy="526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২০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838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ডিজিটাল  কম্পিউটার কত প্রকার ও কি কি বিস্তারিত আলোচনা কর ?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2819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ডিজিটাল কম্পিউটার কাজের পদ্ধতি অনুসারে চার ভাগে ভাগ করা যায় । যথা- সুপার কম্পিউটার , মেইনফ্রেম কম্পিউটার , মিনি ফ্রেম কম্পিউটার , মাইক্রো কম্পিউটার।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77000" y="4419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২০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3124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ছবি গুলো দেখি এবং নাম বলি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9256"/>
            <a:ext cx="25114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4" y="3465511"/>
            <a:ext cx="3200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লেপটপ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96891" y="617912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পেন ড্রাইভ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79472" y="457200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ভিডিও ক্যামেরা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1" y="2757056"/>
            <a:ext cx="189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ডেস্ক টপ কম্পিউটার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06881" y="6206653"/>
            <a:ext cx="14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প্রজেক্টর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477000" y="8763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26274" y="4953000"/>
            <a:ext cx="974726" cy="1068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1" y="4170074"/>
            <a:ext cx="2305050" cy="198120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2486025"/>
            <a:ext cx="2638425" cy="173355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1312718" y="3172509"/>
            <a:ext cx="457200" cy="1248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96245" y="1717781"/>
            <a:ext cx="457200" cy="1248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8" y="4742708"/>
            <a:ext cx="2112424" cy="144349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5" idx="0"/>
          </p:cNvCxnSpPr>
          <p:nvPr/>
        </p:nvCxnSpPr>
        <p:spPr>
          <a:xfrm flipV="1">
            <a:off x="3851563" y="5484909"/>
            <a:ext cx="363684" cy="72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9" y="1856601"/>
            <a:ext cx="1534424" cy="1583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33" y="399256"/>
            <a:ext cx="10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মোবাইল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91590" y="768588"/>
            <a:ext cx="517816" cy="129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0" grpId="0"/>
      <p:bldP spid="11" grpId="0"/>
      <p:bldP spid="14" grpId="0"/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600200"/>
            <a:ext cx="51704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3498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কম্পিউটারের বিভিন্ন যন্ত্রাংশের নাম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24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38919"/>
            <a:ext cx="2384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93" y="1922085"/>
            <a:ext cx="2384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779260"/>
            <a:ext cx="3200400" cy="9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36" y="4844541"/>
            <a:ext cx="2620387" cy="80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77" y="2116035"/>
            <a:ext cx="2113757" cy="191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5" y="4816832"/>
            <a:ext cx="2771414" cy="89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4" y="4572000"/>
            <a:ext cx="2718594" cy="13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00324" y="0"/>
            <a:ext cx="4181475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কম্পিউটারের শ্রেনী বিভাগ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92116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কম্পিউটার </a:t>
            </a:r>
            <a:endParaRPr lang="en-US" sz="4000" dirty="0"/>
          </a:p>
        </p:txBody>
      </p:sp>
      <p:sp>
        <p:nvSpPr>
          <p:cNvPr id="4" name="Minus 3"/>
          <p:cNvSpPr/>
          <p:nvPr/>
        </p:nvSpPr>
        <p:spPr>
          <a:xfrm>
            <a:off x="-443345" y="1559615"/>
            <a:ext cx="9906000" cy="138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-228600" y="4349890"/>
            <a:ext cx="9906000" cy="138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3612" y="1698486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69212" y="1698487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44121" y="1753906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385685" y="4022355"/>
            <a:ext cx="45720" cy="286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711758" y="4510960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773612" y="4483251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641503" y="4441687"/>
            <a:ext cx="45719" cy="223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781890" y="6109864"/>
            <a:ext cx="618910" cy="167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4572000"/>
            <a:ext cx="62345" cy="169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 animBg="1"/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82761" y="97094"/>
            <a:ext cx="3733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>মূল্যায়ন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362200" y="1447800"/>
            <a:ext cx="38862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একক মূল্যায়ন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057400" y="3124200"/>
            <a:ext cx="49530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</a:rPr>
              <a:t>কম্পিউটার কি ?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6553200" y="5410200"/>
            <a:ext cx="1676400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895600" y="990600"/>
            <a:ext cx="43434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দলীয় মূল্যায়ন </a:t>
            </a:r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2909455" y="2279073"/>
            <a:ext cx="43434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কম্পিউটারের  যন্ত্রাংশগুলোর নাম লিখ ? </a:t>
            </a: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2833255" y="3879273"/>
            <a:ext cx="43434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কম্পিউটারের বিশিষ্ট গুলো  লিখ ? </a:t>
            </a:r>
            <a:endParaRPr lang="en-US" dirty="0"/>
          </a:p>
        </p:txBody>
      </p:sp>
      <p:sp>
        <p:nvSpPr>
          <p:cNvPr id="2" name="Snip Diagonal Corner Rectangle 1"/>
          <p:cNvSpPr/>
          <p:nvPr/>
        </p:nvSpPr>
        <p:spPr>
          <a:xfrm>
            <a:off x="6858000" y="5867400"/>
            <a:ext cx="15240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2743200" y="990600"/>
            <a:ext cx="4419600" cy="1676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বাড়ীর কাজ </a:t>
            </a:r>
            <a:endParaRPr lang="en-US" sz="4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2397695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7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862396">
            <a:off x="1123815" y="2733809"/>
            <a:ext cx="80964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/>
                <a:solidFill>
                  <a:schemeClr val="accent3"/>
                </a:solidFill>
                <a:effectLst/>
              </a:rPr>
              <a:t>কোন প্রশ্ন ?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0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0"/>
            <a:ext cx="3962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পরিচিতি 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1353671"/>
            <a:ext cx="3962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মোঃ মোজাম্মেল হক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267635" y="2662518"/>
            <a:ext cx="3962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সহকারী শিক্ষক (বিজ্ঞান) 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267635" y="3827930"/>
            <a:ext cx="3962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কাজলা উচ্চ বিদ্যালয়  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2" y="1524000"/>
            <a:ext cx="1928216" cy="3124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2429432" y="5262249"/>
            <a:ext cx="549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mdmuzammel84@yahoo.com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5264062"/>
            <a:ext cx="105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ই-মেইল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2895600" y="762000"/>
            <a:ext cx="4038600" cy="1600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 descr="D:\1 MY PRESENTATION\animation\4961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3352800" cy="381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9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2667000"/>
            <a:ext cx="457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বিষয়ঃ কম্পিউটার শিক্ষা 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078182" y="1104900"/>
            <a:ext cx="457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শ্রেনিঃ নবম </a:t>
            </a:r>
            <a:endParaRPr lang="en-US" sz="6000" dirty="0"/>
          </a:p>
        </p:txBody>
      </p:sp>
      <p:sp>
        <p:nvSpPr>
          <p:cNvPr id="6" name="Rounded Rectangle 5"/>
          <p:cNvSpPr/>
          <p:nvPr/>
        </p:nvSpPr>
        <p:spPr>
          <a:xfrm>
            <a:off x="2057400" y="4114800"/>
            <a:ext cx="457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অধ্যায়ঃপ্রথম  (কম্পিউটার ও কম্পিউটারের ইতিহাস 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0894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3962400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39853"/>
            <a:ext cx="1902570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4" y="735409"/>
            <a:ext cx="1803400" cy="241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12" y="626918"/>
            <a:ext cx="3225800" cy="292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3200400" cy="25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4" y="332184"/>
            <a:ext cx="38100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905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পাঠ ঘোষণা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657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</a:t>
            </a:r>
            <a:r>
              <a:rPr lang="bn-BD" sz="2800" dirty="0" smtClean="0"/>
              <a:t> কম্পিউটার ও কম্পিউটারের শ্রেনি বিভাগ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8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3882" y="2286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dirty="0"/>
              <a:t>১। কম্পিউটার  কি বলতে পারবে</a:t>
            </a:r>
            <a:r>
              <a:rPr lang="bn-BD" sz="2400" dirty="0" smtClean="0"/>
              <a:t>।</a:t>
            </a:r>
          </a:p>
          <a:p>
            <a:endParaRPr lang="bn-BD" sz="2400" dirty="0"/>
          </a:p>
          <a:p>
            <a:r>
              <a:rPr lang="bn-BD" sz="2400" dirty="0" smtClean="0"/>
              <a:t>২। </a:t>
            </a:r>
            <a:r>
              <a:rPr lang="bn-BD" sz="2400" dirty="0"/>
              <a:t>কম্পিউটারের বিভিন্ন ডিভাইস চিহ্নিত করতে পারবে</a:t>
            </a:r>
            <a:r>
              <a:rPr lang="bn-BD" sz="2400" dirty="0" smtClean="0"/>
              <a:t>।</a:t>
            </a:r>
          </a:p>
          <a:p>
            <a:endParaRPr lang="bn-BD" sz="2400" dirty="0"/>
          </a:p>
          <a:p>
            <a:r>
              <a:rPr lang="bn-BD" sz="2400" dirty="0" smtClean="0"/>
              <a:t>৩। </a:t>
            </a:r>
            <a:r>
              <a:rPr lang="bn-BD" sz="2400" dirty="0"/>
              <a:t>কম্পিউটার  কাজ করার পদ্ধতি/ বৈশিষ্ট্য ব্যাখ্যা করতে পারবে।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19300" y="495300"/>
            <a:ext cx="510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শিখন ফল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9368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52561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0702"/>
            <a:ext cx="2667000" cy="2292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14600" y="1143000"/>
            <a:ext cx="5334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প্রথম শিখন ফল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943600" y="55626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229600" cy="1143000"/>
          </a:xfrm>
        </p:spPr>
        <p:txBody>
          <a:bodyPr/>
          <a:lstStyle/>
          <a:p>
            <a:r>
              <a:rPr lang="bn-BD" dirty="0" smtClean="0"/>
              <a:t>কম্পিউটার কি 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6670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কম্পিউটার হল গণনা কারী যন্ত্র । অথ্যাৎ আমাদের অতি চেনা ক্যালকুলেটরের বৃহৎ সংস্করণ । কম্পিউটার একটি জটিল প্রযুক্তির সমন্বয়ে গঠিত, অথচ মানুষের দেয়া নির্দেশ ছাড়া চলতে পারে না 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334000" y="59436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203200"/>
            <a:ext cx="525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দ্বিতীয় শিখন ফল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2385"/>
            <a:ext cx="2819400" cy="18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08" y="2775466"/>
            <a:ext cx="20542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68" y="4800600"/>
            <a:ext cx="2263664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59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এনালগ কম্পিউটার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03273" y="2050473"/>
            <a:ext cx="255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হাইব্রিড  কম্পিউটার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80508" y="3990109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ডিজিটাল কম্পিউটার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35620" y="5715000"/>
            <a:ext cx="152258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৭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484</TotalTime>
  <Words>248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কম্পিউটার কি ? </vt:lpstr>
      <vt:lpstr>PowerPoint Presentation</vt:lpstr>
      <vt:lpstr>কম্পিউটার কত প্রকার ও কি কি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Kanak</dc:creator>
  <cp:lastModifiedBy>Kanak</cp:lastModifiedBy>
  <cp:revision>78</cp:revision>
  <dcterms:created xsi:type="dcterms:W3CDTF">2013-07-09T19:21:25Z</dcterms:created>
  <dcterms:modified xsi:type="dcterms:W3CDTF">2013-07-14T04:42:16Z</dcterms:modified>
</cp:coreProperties>
</file>