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68" r:id="rId4"/>
    <p:sldId id="269" r:id="rId5"/>
    <p:sldId id="270" r:id="rId6"/>
    <p:sldId id="256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6" autoAdjust="0"/>
  </p:normalViewPr>
  <p:slideViewPr>
    <p:cSldViewPr>
      <p:cViewPr>
        <p:scale>
          <a:sx n="95" d="100"/>
          <a:sy n="95" d="100"/>
        </p:scale>
        <p:origin x="-5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E05A-C152-4BF8-ADE9-8891014FF99D}" type="datetimeFigureOut">
              <a:rPr lang="en-US" smtClean="0"/>
              <a:t>12/07/13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CFDA-8ED7-44E0-82B8-F200C97F5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য়া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CFDA-8ED7-44E0-82B8-F200C97F5A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12/07/13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4572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আচ্ছালামু আলাইকুম ওয়া রাহমাতুল্লাহ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শিক্ষার্থীবৃন্দ, তোমরা সবাই কেমন আছ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609600"/>
            <a:ext cx="8382000" cy="6186309"/>
          </a:xfrm>
          <a:prstGeom prst="rect">
            <a:avLst/>
          </a:prstGeom>
          <a:pattFill prst="narVert">
            <a:fgClr>
              <a:srgbClr val="92D050"/>
            </a:fgClr>
            <a:bgClr>
              <a:srgbClr val="FFC000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তাওহীদ  শব্দের অর্থ একত্তবাদ ।  মহাবিশ্বের সৃষ্টিকর্তা মহান আল্লাহ তায়ালা এক, অদ্বিতীয় ও অতুলনীয় । এ বিশ্বাসের নাম তাওহীদ 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পারিভাষিক অর্থ: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ইসলামী পরিভাষায় একমাত্র মহান আল্লাহ তায়ালাকে সৃষ্টিকর্তা ,পালনকর্তা এবং এবাদাত ও আনুগত্যের যোগ্য একক সত্তা হিসাবে স্বীকার ও বিশ্বাস করাকেই তাওহীদ বলে 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সম্পর্কে মহান আল্লাহ তায়ালা পবিত্র কোরআনে সুরা আম্বিয়ার ২২নং আয়াতে ঘোষনা করেন “যদি আছমান ও যমিনে মহান আল্লাহ ব্যতিত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একাধিক ইলাহ থাকত, তবে উভয়ই ধ্বংস হয়ে যেত”।</a:t>
            </a:r>
          </a:p>
        </p:txBody>
      </p:sp>
    </p:spTree>
    <p:extLst>
      <p:ext uri="{BB962C8B-B14F-4D97-AF65-F5344CB8AC3E}">
        <p14:creationId xmlns:p14="http://schemas.microsoft.com/office/powerpoint/2010/main" val="15459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7543800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মহান আল্লাহ তায়ালার পরিচয়: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আল্লাহপাক তার সত্তায়,গুণে,কর্মে,শক্তিতে তথা সর্ববিষয়ে তিনি অতুলনীয় । তিনি যা ইচ্ছা তাই সৃষ্টি করেন এবং যেমন ভাবে ইচ্ছা পরিচালনা করেন 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তাঁরই নির্দেশে এক অপূর্ব সুন্দর নিয়েম চন্দ্র, সূর্য্য,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গ্রহ, নক্ষত্র নিজ নিজ কক্ষপথে পরিচালিত হচ্ছে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কোনোরকম বিশৃঙ্খলা দেখা যায়না । এতে প্রমানিত হয় যে আল্লাহ এক ও অদ্বিতীয় । তিনি এক না হলে বিশ্বজগতের পরিচালনায় নানারকম বিশৃঙ্খলা ও সংঘর্ষ দেখা দিত এবং সারা বিশ্ব ধ্বংস হয়ে যেত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704" y="141330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জোড়ায় কাজ :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মহান আল্লাহ  তায়ালার  পরিচয় লিখ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20000" cy="47089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 :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ইবাদাতের যোগ্য কে ? 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সবচেয়ে গুরুত্বপূর্ণ বিশ্বাস কার প্রতি করতে হবে ?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কী করেলে অসংখ্য সৃষ্টির দাসত্ব থেকে মুক্তি পাওয়া যায়?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91400" cy="36317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:</a:t>
            </a:r>
          </a:p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তাওহীদের গুরুত্ব ও প্রভাব </a:t>
            </a:r>
          </a:p>
          <a:p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তা লিখে নিয়ে আসবে 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543800" cy="2431435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অসংখ্য ধন্যবাদ সবাইকে</a:t>
            </a:r>
          </a:p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আল্লাহ  হাফেজ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934199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পরিচিতি: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মো: মনিরুজ্জামান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ধর্মীয়  শিক্ষক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 হাট স্কুল এন্ড কলেজ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মোবাইল: ০১৭১৬৯৬১১৫৩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E-mail: monir.sonarhat@gmail.com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oel-1612i3\Documents\WebCam Media\Image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19" y="1447800"/>
            <a:ext cx="2679561" cy="1870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rgbClr val="FFFF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0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106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পরিচিতি: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বিষয়: ইসলাম ও নৈতিক শিক্ষা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: ৯ম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 : ৫০ মিনিট।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1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6156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6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265" y="1354406"/>
            <a:ext cx="6445995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আলোচনা: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তাওহীদ 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467600" cy="52629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শিখনফল: 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এ পাঠে শিক্ষার্থীরা .........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তাওহিদের সংগা বলতে পারবে।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২।তাওহীদের গুরুত্ব বলতে পারবে 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মহান আল্লাহর পরিচয়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1221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efault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401</TotalTime>
  <Words>305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Theme</vt:lpstr>
      <vt:lpstr>Couture</vt:lpstr>
      <vt:lpstr>Paper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38</cp:revision>
  <dcterms:created xsi:type="dcterms:W3CDTF">2013-07-08T06:30:58Z</dcterms:created>
  <dcterms:modified xsi:type="dcterms:W3CDTF">2013-07-12T04:18:25Z</dcterms:modified>
</cp:coreProperties>
</file>