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61" r:id="rId2"/>
    <p:sldId id="263" r:id="rId3"/>
    <p:sldId id="264" r:id="rId4"/>
    <p:sldId id="258" r:id="rId5"/>
    <p:sldId id="278" r:id="rId6"/>
    <p:sldId id="279" r:id="rId7"/>
    <p:sldId id="280" r:id="rId8"/>
    <p:sldId id="281" r:id="rId9"/>
    <p:sldId id="259" r:id="rId10"/>
    <p:sldId id="265" r:id="rId11"/>
    <p:sldId id="266" r:id="rId12"/>
    <p:sldId id="267" r:id="rId13"/>
    <p:sldId id="268" r:id="rId14"/>
    <p:sldId id="272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1" autoAdjust="0"/>
    <p:restoredTop sz="82616" autoAdjust="0"/>
  </p:normalViewPr>
  <p:slideViewPr>
    <p:cSldViewPr>
      <p:cViewPr varScale="1">
        <p:scale>
          <a:sx n="44" d="100"/>
          <a:sy n="44" d="100"/>
        </p:scale>
        <p:origin x="-71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F287C-1835-4670-9F89-F90BF045BEAF}" type="datetimeFigureOut">
              <a:rPr lang="en-US" smtClean="0"/>
              <a:t>7/11/2013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0382-E129-4DA8-9108-657B29F1D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58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0382-E129-4DA8-9108-657B29F1D4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25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0382-E129-4DA8-9108-657B29F1D46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41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ি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0382-E129-4DA8-9108-657B29F1D46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37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51" y="1"/>
            <a:ext cx="8915400" cy="67415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228600"/>
            <a:ext cx="8915399" cy="15696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সবাই কে শুভেচ্ছা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53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115019"/>
            <a:ext cx="8855015" cy="6705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30392" y="5712623"/>
            <a:ext cx="2121093" cy="110799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কিবোর্ড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59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026" y="381000"/>
            <a:ext cx="2734574" cy="61185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24400" y="2886254"/>
            <a:ext cx="2234907" cy="11079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bn-BD" sz="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সিপিইউ</a:t>
            </a:r>
            <a:endParaRPr lang="en-US" sz="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75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22694"/>
            <a:ext cx="8458200" cy="6400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4648200"/>
            <a:ext cx="1766830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bn-BD" sz="7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মাউস</a:t>
            </a:r>
            <a:endParaRPr lang="en-US" sz="7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10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1026"/>
            <a:ext cx="8763000" cy="6553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669495">
            <a:off x="1977261" y="4800145"/>
            <a:ext cx="1905000" cy="110799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prstTxWarp prst="textFadeUp">
              <a:avLst/>
            </a:prstTxWarp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প্রিন্টার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42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33400" y="1371600"/>
            <a:ext cx="8305800" cy="4247317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এখানে </a:t>
            </a:r>
            <a:r>
              <a:rPr lang="en-US" sz="5400" dirty="0" smtClean="0">
                <a:solidFill>
                  <a:srgbClr val="FF0000"/>
                </a:solidFill>
              </a:rPr>
              <a:t>Hard 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র্থ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শক্ত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>
                <a:solidFill>
                  <a:srgbClr val="FF0000"/>
                </a:solidFill>
              </a:rPr>
              <a:t>Ware 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র্থ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সামগ্রী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অথা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sz="5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লাগানো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শক্ত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সামগ্রীই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smtClean="0">
                <a:solidFill>
                  <a:srgbClr val="FF0000"/>
                </a:solidFill>
              </a:rPr>
              <a:t>HARDWARE</a:t>
            </a:r>
            <a:r>
              <a:rPr lang="bn-BD" sz="5400" dirty="0" smtClean="0">
                <a:solidFill>
                  <a:srgbClr val="FF0000"/>
                </a:solidFill>
              </a:rPr>
              <a:t>.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সিপিইউ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ইন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পু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ডিভাইস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আউটপুট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ড</a:t>
            </a:r>
            <a:r>
              <a:rPr lang="bn-BD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ি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ভাইস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85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598" y="838200"/>
            <a:ext cx="6853687" cy="433965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en-US" sz="4000" dirty="0" smtClean="0"/>
          </a:p>
          <a:p>
            <a:r>
              <a:rPr lang="en-US" sz="4000" dirty="0"/>
              <a:t> </a:t>
            </a:r>
            <a:r>
              <a:rPr lang="en-US" sz="4000" dirty="0" smtClean="0"/>
              <a:t>             </a:t>
            </a:r>
          </a:p>
          <a:p>
            <a:r>
              <a:rPr lang="en-US" sz="4000" dirty="0">
                <a:solidFill>
                  <a:srgbClr val="FFFF00"/>
                </a:solidFill>
              </a:rPr>
              <a:t> </a:t>
            </a:r>
            <a:r>
              <a:rPr lang="en-US" sz="4000" dirty="0" smtClean="0">
                <a:solidFill>
                  <a:srgbClr val="FFFF00"/>
                </a:solidFill>
              </a:rPr>
              <a:t>           </a:t>
            </a:r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0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/>
          </a:p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হা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র্ড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ওয়্যারের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যন্তাংশের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গুলি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 নাম লিখ?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23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664" y="1524000"/>
            <a:ext cx="8686800" cy="4339650"/>
          </a:xfrm>
          <a:prstGeom prst="rect">
            <a:avLst/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9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মূল্যায়নঃ-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১/কম্পিউটার কি?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২/মাউস এর কাজ কি?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৩/প্রিন্টার দিয়ে কি কাজ হয়?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52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524000"/>
            <a:ext cx="810510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960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বাড়ীর </a:t>
            </a:r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কাজঃ-</a:t>
            </a:r>
          </a:p>
          <a:p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কম্পিউটারের পরিচয় সহ এর </a:t>
            </a:r>
          </a:p>
          <a:p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যন্ত্রাংশের নাম লিখে নিয়ে আসবে।</a:t>
            </a:r>
            <a:endParaRPr lang="en-US" sz="6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04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2889" y="2819400"/>
            <a:ext cx="7100021" cy="3770263"/>
          </a:xfrm>
          <a:prstGeom prst="rect">
            <a:avLst/>
          </a:prstGeom>
          <a:pattFill prst="horzBrick">
            <a:fgClr>
              <a:schemeClr val="accent1"/>
            </a:fgClr>
            <a:bgClr>
              <a:srgbClr val="FF0000"/>
            </a:bgClr>
          </a:pattFill>
          <a:ln w="149225" cmpd="tri">
            <a:solidFill>
              <a:srgbClr val="FF0000"/>
            </a:solidFill>
          </a:ln>
          <a:effectLst>
            <a:glow rad="127000">
              <a:srgbClr val="002060"/>
            </a:glow>
            <a:outerShdw blurRad="50800" dist="50800" dir="5400000" algn="ctr" rotWithShape="0">
              <a:srgbClr val="FFFF00"/>
            </a:outerShdw>
          </a:effectLst>
          <a:scene3d>
            <a:camera prst="orthographicFront"/>
            <a:lightRig rig="threePt" dir="t"/>
          </a:scene3d>
          <a:sp3d contourW="107950">
            <a:contourClr>
              <a:srgbClr val="00B050"/>
            </a:contourClr>
          </a:sp3d>
        </p:spPr>
        <p:txBody>
          <a:bodyPr wrap="none" rtlCol="0">
            <a:spAutoFit/>
          </a:bodyPr>
          <a:lstStyle/>
          <a:p>
            <a:r>
              <a:rPr lang="bn-BD" sz="239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39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51" y="228600"/>
            <a:ext cx="7398110" cy="287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4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705100" y="609600"/>
            <a:ext cx="32766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b="1" dirty="0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55630" y="2234242"/>
            <a:ext cx="56388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মোঃ আব্দুল লতিফ 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প্রভাষক 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সাচিবিক বিদ্যা 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তুষভান্ডার মহিলা কলেজ 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মোবইল০১৭১৭২৮৯৪০১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06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0"/>
            <a:ext cx="8763000" cy="6324600"/>
          </a:xfrm>
          <a:prstGeom prst="rect">
            <a:avLst/>
          </a:prstGeom>
          <a:solidFill>
            <a:srgbClr val="FF0000"/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বিষয়ঃসাচিবিক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বিদ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্যা</a:t>
            </a:r>
            <a:endParaRPr lang="en-US" sz="8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শ্রেনীঃএকাদশ</a:t>
            </a:r>
            <a:endParaRPr lang="en-US" sz="8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8800" dirty="0" smtClean="0">
                <a:latin typeface="NikoshBAN" pitchFamily="2" charset="0"/>
                <a:cs typeface="NikoshBAN" pitchFamily="2" charset="0"/>
              </a:rPr>
              <a:t>সময়ঃ৪৫মিনিট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64223" y="1300888"/>
            <a:ext cx="17479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3200" dirty="0" smtClean="0">
              <a:solidFill>
                <a:srgbClr val="FF0000"/>
              </a:solidFill>
            </a:endParaRPr>
          </a:p>
          <a:p>
            <a:endParaRPr lang="bn-BD" sz="3200" dirty="0">
              <a:solidFill>
                <a:srgbClr val="FF0000"/>
              </a:solidFill>
            </a:endParaRPr>
          </a:p>
          <a:p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-2875"/>
            <a:ext cx="75438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09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667109"/>
            <a:ext cx="89916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30175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9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আজকের বিষয়ঃ-</a:t>
            </a:r>
            <a:endParaRPr lang="en-US" sz="9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9574" y="3066871"/>
            <a:ext cx="7032694" cy="120032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কম্পিউটার ও হার্ডওয়্যার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84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838200"/>
            <a:ext cx="8001000" cy="406265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6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6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800" dirty="0" smtClean="0">
              <a:solidFill>
                <a:srgbClr val="002060"/>
              </a:solidFill>
            </a:endParaRPr>
          </a:p>
          <a:p>
            <a:endParaRPr lang="bn-BD" sz="4800" dirty="0">
              <a:solidFill>
                <a:srgbClr val="002060"/>
              </a:solidFill>
            </a:endParaRPr>
          </a:p>
          <a:p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হা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র্ডওয়্যার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তা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78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62000" y="1905000"/>
            <a:ext cx="6934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কম্পিউটার একটি হিসাব গণনাকরী যন্ত্র।আজ কাল কম্পিউটার দিয়ে অনেক কাজ করা যায়। সুতরাং যে যন্ত্র মানুষের দেয়া তথ্যের বিপরিতে দ্রুত এবং নির্ভুল ফলাফল প্রদান করে তাকে কম্পিউটার বলে ।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63181" y="374490"/>
            <a:ext cx="2731838" cy="1015663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r>
              <a:rPr lang="bn-BD" sz="60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11030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908338"/>
            <a:ext cx="3959738" cy="156966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হার্ডওয়্যার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5590" y="2895600"/>
            <a:ext cx="8236410" cy="286232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কম্পিউটারের বাহ্যিক অবকাঠামো সম্পন্ন সকল যন্ত্র,যন্ত্রাংশ বা ডিভাইসকে হার্ডওয়ার বলে। 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43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-152400"/>
            <a:ext cx="8839200" cy="6553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60829">
            <a:off x="854015" y="5617732"/>
            <a:ext cx="1943161" cy="110799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মনিটর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40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425</TotalTime>
  <Words>176</Words>
  <Application>Microsoft Office PowerPoint</Application>
  <PresentationFormat>On-screen Show (4:3)</PresentationFormat>
  <Paragraphs>45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Fatema</dc:creator>
  <cp:lastModifiedBy>Fatema</cp:lastModifiedBy>
  <cp:revision>57</cp:revision>
  <dcterms:created xsi:type="dcterms:W3CDTF">2006-08-16T00:00:00Z</dcterms:created>
  <dcterms:modified xsi:type="dcterms:W3CDTF">2013-07-11T03:34:48Z</dcterms:modified>
</cp:coreProperties>
</file>