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9" r:id="rId4"/>
    <p:sldId id="258" r:id="rId5"/>
    <p:sldId id="259" r:id="rId6"/>
    <p:sldId id="271" r:id="rId7"/>
    <p:sldId id="260" r:id="rId8"/>
    <p:sldId id="261" r:id="rId9"/>
    <p:sldId id="265" r:id="rId10"/>
    <p:sldId id="263" r:id="rId11"/>
    <p:sldId id="264" r:id="rId12"/>
    <p:sldId id="268" r:id="rId13"/>
    <p:sldId id="270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1AD62C"/>
    <a:srgbClr val="4E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DCA28-8B15-43F7-A83B-52B99CBE2121}" type="datetimeFigureOut">
              <a:rPr lang="en-US" smtClean="0"/>
              <a:t>7/10/2013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A8A04-090F-48D8-BE9C-EEA2819D2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96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A8A04-090F-48D8-BE9C-EEA2819D22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96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20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596" y="2057400"/>
            <a:ext cx="8173409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prstTxWarp prst="textChevron">
              <a:avLst/>
            </a:prstTxWarp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4468091"/>
            <a:ext cx="2619375" cy="1743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4363316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326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1219200" y="1219200"/>
            <a:ext cx="2552700" cy="18478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16" y="3581400"/>
            <a:ext cx="2619375" cy="17430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5643816"/>
            <a:ext cx="701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রিক্সা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ও গাড়ি কার শক্তিও ক্ষমতা বেশি?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22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3.33333E-6 5.55112E-17 L 0.63541 0.009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71" y="48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5.55556E-7 4.44444E-6 L 0.69201 0.00625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01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C 0 0.035 0.028 0.062 0.062 0.062 C 0.097 0.062 0.125 0.035 0.125 0 C 0.125 -0.035 0.153 -0.062 0.188 -0.062 C 0.222 -0.062 0.25 -0.035 0.25 0 E" pathEditMode="relative" ptsTypes="">
                                      <p:cBhvr>
                                        <p:cTn id="20" dur="2000" spd="-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974" y="4038600"/>
            <a:ext cx="2124075" cy="21526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974" y="57150"/>
            <a:ext cx="1600200" cy="2857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61409" y="3648426"/>
            <a:ext cx="2209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শক্তি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914900"/>
            <a:ext cx="2352675" cy="19431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284127"/>
            <a:ext cx="4190999" cy="207645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 rot="8046181">
            <a:off x="4444053" y="2803650"/>
            <a:ext cx="1576292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8299524">
            <a:off x="2438399" y="4400550"/>
            <a:ext cx="1400174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2837619">
            <a:off x="4466097" y="4753510"/>
            <a:ext cx="2150565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2937431">
            <a:off x="2364921" y="2349400"/>
            <a:ext cx="1799360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331246" y="6477000"/>
            <a:ext cx="4755354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mtClean="0"/>
              <a:t>শিক্ষার্থীরা এখানে কি কি শক্তি দেখা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32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796" y="2043113"/>
            <a:ext cx="3300793" cy="22617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015404"/>
            <a:ext cx="3362757" cy="22418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4583" y="5250025"/>
            <a:ext cx="79882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এখানে কি কি শক্তি দেখছ?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63286" y="457200"/>
            <a:ext cx="44661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537" y="2938462"/>
            <a:ext cx="3090863" cy="9810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4800600"/>
            <a:ext cx="3048000" cy="7524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57400" y="9144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5867400"/>
            <a:ext cx="107775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গাড়ির দুটির গতি শক্তি কি ভাবে বৃদ্ধি করা যায় ? </a:t>
            </a:r>
            <a:endParaRPr lang="en-US" sz="4400" dirty="0">
              <a:solidFill>
                <a:schemeClr val="accent4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78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  <p:sndAc>
          <p:stSnd>
            <p:snd r:embed="rId2" name="push.wav"/>
          </p:stSnd>
        </p:sndAc>
      </p:transition>
    </mc:Choice>
    <mc:Fallback xmlns="">
      <p:transition spd="slow">
        <p:split orient="vert" dir="in"/>
        <p:sndAc>
          <p:stSnd>
            <p:snd r:embed="rId5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333 -0.0074 L 0.23333 -0.007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91 -1.96532E-6 L 0.1691 -1.96532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5 0.01179 L 0.175 0.0117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42153 0.03819 L 0.2941 0.0048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72" y="-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6353782" cy="3886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6182" y="1033896"/>
            <a:ext cx="2333018" cy="21994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5257800"/>
            <a:ext cx="84582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bn-BD" sz="36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ঘড়ি দুটিতে কি কি শক্তি বিদ্যমান চিন্তা করে লিখবে ।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26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362200"/>
            <a:ext cx="6975331" cy="3962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52600" y="914400"/>
            <a:ext cx="6019800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prstTxWarp prst="textCanDown">
              <a:avLst/>
            </a:prstTxWarp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বিদায়ী  শুভেচ্ছা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2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09600"/>
            <a:ext cx="71151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Arial" pitchFamily="34" charset="0"/>
              <a:buChar char="•"/>
            </a:pPr>
            <a:r>
              <a:rPr lang="bn-BD" sz="7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pPr marL="571500" indent="-571500" algn="ctr">
              <a:buFont typeface="Arial" pitchFamily="34" charset="0"/>
              <a:buChar char="•"/>
            </a:pPr>
            <a:r>
              <a:rPr lang="bn-BD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পবিত্র কুমার সরকার</a:t>
            </a:r>
          </a:p>
          <a:p>
            <a:pPr marL="1028700" lvl="1" indent="-571500" algn="ctr">
              <a:buFont typeface="Arial" pitchFamily="34" charset="0"/>
              <a:buChar char="•"/>
            </a:pPr>
            <a:r>
              <a:rPr lang="bn-BD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সহকারি প্রধান শিক্ষক</a:t>
            </a:r>
          </a:p>
          <a:p>
            <a:pPr marL="571500" indent="-571500" algn="ctr">
              <a:buFont typeface="Arial" pitchFamily="34" charset="0"/>
              <a:buChar char="•"/>
            </a:pPr>
            <a:r>
              <a:rPr lang="bn-BD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1AD62C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রুসদী উচচ বিদ্যালয়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1AD62C"/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7" y="4495800"/>
            <a:ext cx="2238080" cy="1676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8861" y="4509655"/>
            <a:ext cx="2166939" cy="16231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4509655"/>
            <a:ext cx="1981200" cy="189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8295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21260479">
            <a:off x="5727271" y="3336824"/>
            <a:ext cx="657915" cy="2809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4"/>
          <p:cNvSpPr/>
          <p:nvPr/>
        </p:nvSpPr>
        <p:spPr>
          <a:xfrm>
            <a:off x="4495800" y="419100"/>
            <a:ext cx="3429000" cy="3581400"/>
          </a:xfrm>
          <a:prstGeom prst="cloud">
            <a:avLst/>
          </a:prstGeom>
          <a:solidFill>
            <a:srgbClr val="1AD6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81200" y="1433945"/>
            <a:ext cx="1371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xplosion 2 14"/>
          <p:cNvSpPr/>
          <p:nvPr/>
        </p:nvSpPr>
        <p:spPr>
          <a:xfrm>
            <a:off x="152400" y="228600"/>
            <a:ext cx="2140527" cy="2133600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54102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রশ্মি দুটি কি স্থান পরিবর্তন হয়েছে?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21323371">
            <a:off x="457200" y="2955575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সূর্য</a:t>
            </a:r>
            <a:endParaRPr lang="en-US" sz="4400" dirty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38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334 0.13541 L -0.18334 0.01041 C -0.18334 -0.0456 -0.11441 -0.11459 -0.05834 -0.11459 L 0.06666 -0.11459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066800"/>
            <a:ext cx="7543800" cy="67403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457200" indent="-457200">
              <a:buFont typeface="+mj-lt"/>
              <a:buAutoNum type="arabicPeriod"/>
            </a:pPr>
            <a:r>
              <a:rPr lang="bn-BD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পাঠপরিচিতি  </a:t>
            </a:r>
          </a:p>
          <a:p>
            <a:pPr marL="457200" indent="-457200">
              <a:buFont typeface="+mj-lt"/>
              <a:buAutoNum type="arabicPeriod"/>
            </a:pPr>
            <a:r>
              <a:rPr lang="bn-BD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বিষয়-সাধারন বিজ্ঞান</a:t>
            </a:r>
          </a:p>
          <a:p>
            <a:pPr marL="457200" indent="-457200">
              <a:buFont typeface="+mj-lt"/>
              <a:buAutoNum type="arabicPeriod"/>
            </a:pPr>
            <a:r>
              <a:rPr lang="bn-BD" sz="7200" b="1" spc="50" dirty="0" smtClean="0">
                <a:ln w="11430"/>
                <a:solidFill>
                  <a:srgbClr val="1AD62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শ্রেণিঃ সপ্তম</a:t>
            </a:r>
          </a:p>
          <a:p>
            <a:pPr marL="457200" indent="-457200">
              <a:buFont typeface="+mj-lt"/>
              <a:buAutoNum type="arabicPeriod"/>
            </a:pPr>
            <a:r>
              <a:rPr lang="bn-BD" sz="7200" b="1" spc="50" dirty="0">
                <a:ln w="11430"/>
                <a:solidFill>
                  <a:srgbClr val="1AD62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অধ্যায়-সপ্তম</a:t>
            </a:r>
          </a:p>
          <a:p>
            <a:pPr marL="457200" indent="-457200">
              <a:buFont typeface="+mj-lt"/>
              <a:buAutoNum type="arabicPeriod"/>
            </a:pPr>
            <a:endParaRPr lang="bn-BD" sz="7200" b="1" spc="50" dirty="0" smtClean="0">
              <a:ln w="11430"/>
              <a:solidFill>
                <a:srgbClr val="1AD62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bn-BD" sz="7200" b="1" spc="50" dirty="0" smtClean="0">
                <a:ln w="11430"/>
                <a:solidFill>
                  <a:srgbClr val="1AD62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সময়-৪০মিনিট</a:t>
            </a:r>
          </a:p>
        </p:txBody>
      </p:sp>
    </p:spTree>
    <p:extLst>
      <p:ext uri="{BB962C8B-B14F-4D97-AF65-F5344CB8AC3E}">
        <p14:creationId xmlns:p14="http://schemas.microsoft.com/office/powerpoint/2010/main" val="328300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620856"/>
            <a:ext cx="2495550" cy="18383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611331"/>
            <a:ext cx="2466975" cy="18478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22651" y="2895600"/>
            <a:ext cx="731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উপরের বালক দুজন কি করছে?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নীচের শিশুটি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ও তিনজন বালক কি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করেছে?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00561"/>
            <a:ext cx="2828925" cy="2143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176" y="4442977"/>
            <a:ext cx="2419350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17778 C 0.01146 -0.18611 0.02517 -0.19514 0.03003 -0.19537 C 0.06111 -0.19745 0.09791 -0.075 0.10278 0.04954 C 0.10034 -0.01296 0.11389 -0.07616 0.12899 -0.07708 C 0.14496 -0.07824 0.1625 -0.01644 0.16493 0.0456 C 0.16371 0.01458 0.17048 -0.01782 0.17847 -0.01852 C 0.18611 -0.01898 0.19548 0.01134 0.19687 0.04329 C 0.19618 0.02731 0.19965 0.01204 0.20364 0.01181 C 0.20764 0.01157 0.21215 0.02708 0.21284 0.04213 C 0.2125 0.03403 0.21423 0.02616 0.21614 0.02593 C 0.21719 0.02593 0.22048 0.0338 0.22048 0.04167 C 0.22066 0.03773 0.22153 0.03356 0.22257 0.03333 C 0.22257 0.03426 0.22448 0.03727 0.22465 0.04144 C 0.22482 0.03935 0.22482 0.0375 0.22587 0.03727 C 0.22587 0.03819 0.22691 0.03935 0.22691 0.0412 C 0.22691 0.04028 0.22691 0.03912 0.22691 0.03819 C 0.22795 0.03819 0.22795 0.03912 0.22795 0.04028 C 0.22899 0.04005 0.22899 0.03912 0.22899 0.03796 C 0.23003 0.03796 0.23003 0.03889 0.23003 0.04005 " pathEditMode="relative" rAng="-178076" ptsTypes="fffffffffffffffffff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76" y="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8 0.008 0.017 0.016 0.021 0.026 C 0.025 0.037 0.027 0.05 0.029 0.063 C 0.031 0.076 0.029 0.087 0.027 0.099 C 0.025 0.11 0.022 0.122 0.015 0.132 C 0.009 0.142 -0.001 0.15 -0.012 0.156 C -0.022 0.162 -0.034 0.166 -0.046 0.168 C -0.058 0.17 -0.07 0.17 -0.081 0.168 C -0.093 0.166 -0.104 0.161 -0.113 0.153 C -0.122 0.146 -0.13 0.137 -0.134 0.126 C -0.139 0.116 -0.141 0.102 -0.141 0.091 C -0.142 0.08 -0.141 0.067 -0.136 0.056 C -0.131 0.046 -0.122 0.038 -0.11 0.034 C -0.098 0.031 -0.086 0.035 -0.078 0.042 C -0.071 0.049 -0.066 0.06 -0.065 0.073 C -0.065 0.086 -0.066 0.098 -0.071 0.108 C -0.076 0.118 -0.075 0.12 -0.095 0.133 C -0.113 0.147 -0.131 0.143 -0.142 0.144 C -0.153 0.144 -0.162 0.14 -0.173 0.136 C -0.185 0.131 -0.195 0.122 -0.202 0.114 C -0.209 0.106 -0.212 0.096 -0.216 0.08 C -0.219 0.064 -0.219 0.056 -0.219 0.044 C -0.219 0.032 -0.219 0.02 -0.219 0.008 E" pathEditMode="relative" ptsTypes="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066800"/>
            <a:ext cx="3428999" cy="22145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899" y="1165946"/>
            <a:ext cx="3124200" cy="211541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90600" y="4343400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এধরনের আচরনে কি কি প্রকাশ পায় ।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87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0.4125 0.07061 L -0.17917 0.09283 " pathEditMode="relative" rAng="0" ptsTypes="AA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111"/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72792" y="1694405"/>
            <a:ext cx="6369815" cy="491699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prstTxWarp prst="textTriangle">
              <a:avLst/>
            </a:prstTxWarp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আজকেরপাঠ</a:t>
            </a:r>
          </a:p>
          <a:p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কাজ, ক্ষমতা ও শক্তি</a:t>
            </a:r>
            <a:endParaRPr lang="en-US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68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5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0700" y="151096"/>
            <a:ext cx="571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867213"/>
            <a:ext cx="8991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+mj-lt"/>
              <a:buAutoNum type="romanLcPeriod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শিক্ষার্থীরা কাজ কি তা বলতে পারবে ।</a:t>
            </a:r>
          </a:p>
          <a:p>
            <a:pPr marL="857250" indent="-857250">
              <a:buFont typeface="+mj-lt"/>
              <a:buAutoNum type="romanLcPeriod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শিক্ষার্থীরা ক্ষমতা 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কি তা বলতে পারবে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857250" indent="-857250">
              <a:buFont typeface="+mj-lt"/>
              <a:buAutoNum type="romanLcPeriod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শিক্ষার্থীরা শক্তি 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কি তা বলতে পারবে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857250" indent="-857250">
              <a:buFont typeface="+mj-lt"/>
              <a:buAutoNum type="romanLcPeriod"/>
            </a:pPr>
            <a:r>
              <a:rPr lang="bn-BD" sz="4800" dirty="0">
                <a:latin typeface="NikoshBAN" pitchFamily="2" charset="0"/>
                <a:cs typeface="NikoshBAN" pitchFamily="2" charset="0"/>
              </a:rPr>
              <a:t>শিক্ষার্থীরা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শক্তির প্রকারভেদ করতে পারবে।</a:t>
            </a:r>
          </a:p>
          <a:p>
            <a:pPr marL="857250" indent="-857250">
              <a:buFont typeface="+mj-lt"/>
              <a:buAutoNum type="romanLcPeriod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শিক্ষার্থীরা শক্তির রুপান্তর সম্পকে জানতে পারবে।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64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3733800"/>
            <a:ext cx="3252787" cy="2971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378160"/>
            <a:ext cx="3200400" cy="2057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60764" y="270164"/>
            <a:ext cx="5715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পাঠ উপস্থাপন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91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5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2339</TotalTime>
  <Words>142</Words>
  <Application>Microsoft Office PowerPoint</Application>
  <PresentationFormat>On-screen Show (4:3)</PresentationFormat>
  <Paragraphs>36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স্বাগতম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86</cp:revision>
  <dcterms:created xsi:type="dcterms:W3CDTF">2006-08-16T00:00:00Z</dcterms:created>
  <dcterms:modified xsi:type="dcterms:W3CDTF">2013-07-10T06:56:33Z</dcterms:modified>
</cp:coreProperties>
</file>