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68" r:id="rId4"/>
    <p:sldId id="269" r:id="rId5"/>
    <p:sldId id="270" r:id="rId6"/>
    <p:sldId id="258" r:id="rId7"/>
    <p:sldId id="259" r:id="rId8"/>
    <p:sldId id="260" r:id="rId9"/>
    <p:sldId id="261" r:id="rId10"/>
    <p:sldId id="267" r:id="rId11"/>
    <p:sldId id="263" r:id="rId12"/>
    <p:sldId id="26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10B058"/>
    <a:srgbClr val="FF00FF"/>
    <a:srgbClr val="003399"/>
    <a:srgbClr val="9933FF"/>
    <a:srgbClr val="00FF00"/>
    <a:srgbClr val="FF9999"/>
    <a:srgbClr val="CC66FF"/>
    <a:srgbClr val="008000"/>
    <a:srgbClr val="FF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07-Dec-13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07-Dec-13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07-Dec-13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07-Dec-13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07-Dec-13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07-Dec-13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07-Dec-13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07-Dec-13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07-Dec-13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07-Dec-13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07-Dec-13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07-Dec-13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07-Dec-13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07-Dec-13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07-Dec-13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07-Dec-13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07-Dec-13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07-Dec-13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07-Dec-13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07-Dec-13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07-Dec-13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07-Dec-13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07-Dec-13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07-Dec-13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95400" y="1447800"/>
            <a:ext cx="4495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10B058"/>
                </a:solidFill>
                <a:latin typeface="NikoshLightBAN" pitchFamily="2" charset="0"/>
                <a:cs typeface="NikoshLightBAN" pitchFamily="2" charset="0"/>
              </a:rPr>
              <a:t>জিলকাদূর রহমান</a:t>
            </a:r>
          </a:p>
          <a:p>
            <a:r>
              <a:rPr lang="bn-BD" sz="2800" dirty="0" smtClean="0">
                <a:solidFill>
                  <a:srgbClr val="0070C0"/>
                </a:solidFill>
                <a:latin typeface="NikoshLightBAN" pitchFamily="2" charset="0"/>
                <a:cs typeface="NikoshLightBAN" pitchFamily="2" charset="0"/>
              </a:rPr>
              <a:t>সহকারী প্রধান শিক্ষক</a:t>
            </a:r>
          </a:p>
          <a:p>
            <a:r>
              <a:rPr lang="bn-BD" sz="2800" dirty="0" smtClean="0">
                <a:solidFill>
                  <a:srgbClr val="0070C0"/>
                </a:solidFill>
                <a:latin typeface="NikoshLightBAN" pitchFamily="2" charset="0"/>
                <a:cs typeface="NikoshLightBAN" pitchFamily="2" charset="0"/>
              </a:rPr>
              <a:t>হাজীরহাট হামিদীয়া উচ্চ বিদ্যালয় ।</a:t>
            </a:r>
          </a:p>
          <a:p>
            <a:r>
              <a:rPr lang="bn-BD" sz="2800" dirty="0" smtClean="0">
                <a:solidFill>
                  <a:srgbClr val="0070C0"/>
                </a:solidFill>
                <a:latin typeface="NikoshLightBAN" pitchFamily="2" charset="0"/>
                <a:cs typeface="NikoshLightBAN" pitchFamily="2" charset="0"/>
              </a:rPr>
              <a:t>কবিরহাট, নোয়াখালী  । </a:t>
            </a:r>
            <a:endParaRPr lang="en-US" sz="2800" dirty="0">
              <a:solidFill>
                <a:srgbClr val="0070C0"/>
              </a:solidFill>
              <a:latin typeface="NikoshLightBAN" pitchFamily="2" charset="0"/>
              <a:cs typeface="NikoshLight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76400" y="762000"/>
            <a:ext cx="69342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003399"/>
                </a:solidFill>
                <a:latin typeface="NikoshBAN" pitchFamily="2" charset="0"/>
                <a:cs typeface="NikoshBAN" pitchFamily="2" charset="0"/>
              </a:rPr>
              <a:t>বাডীর কাজ-</a:t>
            </a:r>
          </a:p>
          <a:p>
            <a:r>
              <a:rPr lang="bn-BD" sz="2800" dirty="0" smtClean="0">
                <a:solidFill>
                  <a:srgbClr val="003399"/>
                </a:solidFill>
                <a:latin typeface="NikoshBAN" pitchFamily="2" charset="0"/>
                <a:cs typeface="NikoshBAN" pitchFamily="2" charset="0"/>
              </a:rPr>
              <a:t>রক্তের সাধারন কাজ গুলো ব্যাখ্যা কর। </a:t>
            </a:r>
            <a:endParaRPr lang="en-US" sz="2800" dirty="0">
              <a:solidFill>
                <a:srgbClr val="003399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6" dur="1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43200" y="914400"/>
            <a:ext cx="7772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0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ধন্যবাদ  </a:t>
            </a:r>
            <a:endParaRPr lang="en-US" sz="8000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 descr="China rose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2914928"/>
            <a:ext cx="4191000" cy="299819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lood driv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4587" y="381000"/>
            <a:ext cx="5129213" cy="6096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red-blood-cell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7880" y="1295400"/>
            <a:ext cx="7608240" cy="5135562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whitebloodcell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1650" y="1066801"/>
            <a:ext cx="6901650" cy="5153024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600" y="4191000"/>
            <a:ext cx="495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362200" y="990600"/>
            <a:ext cx="3429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নবম শ্রেণী </a:t>
            </a:r>
          </a:p>
          <a:p>
            <a:r>
              <a:rPr lang="bn-BD" sz="28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বিষয় – বিজ্ঞান</a:t>
            </a:r>
          </a:p>
          <a:p>
            <a:r>
              <a:rPr lang="bn-BD" sz="2800" dirty="0" smtClean="0">
                <a:solidFill>
                  <a:srgbClr val="FF00FF"/>
                </a:solidFill>
                <a:latin typeface="NikoshBAN" pitchFamily="2" charset="0"/>
                <a:cs typeface="NikoshBAN" pitchFamily="2" charset="0"/>
              </a:rPr>
              <a:t>অধ্যায়- তৃতীয় </a:t>
            </a:r>
          </a:p>
          <a:p>
            <a:r>
              <a:rPr lang="bn-BD" sz="4800" dirty="0" smtClean="0">
                <a:solidFill>
                  <a:srgbClr val="FF00FF"/>
                </a:solidFill>
                <a:latin typeface="NikoshBAN" pitchFamily="2" charset="0"/>
                <a:cs typeface="NikoshBAN" pitchFamily="2" charset="0"/>
              </a:rPr>
              <a:t>রক্ত</a:t>
            </a:r>
            <a:r>
              <a:rPr lang="bn-BD" sz="2800" dirty="0" smtClean="0">
                <a:solidFill>
                  <a:srgbClr val="FF00FF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bn-BD" sz="2800" dirty="0" smtClean="0">
                <a:solidFill>
                  <a:srgbClr val="0000FF"/>
                </a:solidFill>
              </a:rPr>
              <a:t> </a:t>
            </a:r>
            <a:endParaRPr lang="en-US" sz="28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38200" y="2971800"/>
            <a:ext cx="8305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008000"/>
                </a:solidFill>
                <a:latin typeface="NikoshBAN" pitchFamily="2" charset="0"/>
                <a:cs typeface="NikoshBAN" pitchFamily="2" charset="0"/>
              </a:rPr>
              <a:t>১।রক্তের উপাদান এবং এদের কার্যক্রম ব্যাখ্যা করতে পারবে । </a:t>
            </a:r>
          </a:p>
          <a:p>
            <a:r>
              <a:rPr lang="bn-BD" sz="3200" dirty="0" smtClean="0">
                <a:solidFill>
                  <a:srgbClr val="008000"/>
                </a:solidFill>
                <a:latin typeface="NikoshBAN" pitchFamily="2" charset="0"/>
                <a:cs typeface="NikoshBAN" pitchFamily="2" charset="0"/>
              </a:rPr>
              <a:t>২।রক্তের গ্রুপের বৈশিষ্ট্য ব্যাখ্যা করতে পারবে । </a:t>
            </a:r>
          </a:p>
          <a:p>
            <a:r>
              <a:rPr lang="bn-BD" sz="3200" dirty="0" smtClean="0">
                <a:solidFill>
                  <a:srgbClr val="008000"/>
                </a:solidFill>
                <a:latin typeface="NikoshBAN" pitchFamily="2" charset="0"/>
                <a:cs typeface="NikoshBAN" pitchFamily="2" charset="0"/>
              </a:rPr>
              <a:t>  </a:t>
            </a:r>
            <a:endParaRPr lang="en-US" sz="3200" dirty="0">
              <a:solidFill>
                <a:srgbClr val="008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352800" y="762000"/>
            <a:ext cx="214994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48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শিখনফল</a:t>
            </a:r>
            <a:r>
              <a:rPr lang="bn-BD" dirty="0" smtClean="0">
                <a:solidFill>
                  <a:srgbClr val="CC66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solidFill>
                  <a:srgbClr val="008000"/>
                </a:solidFill>
                <a:latin typeface="NikoshBAN" pitchFamily="2" charset="0"/>
                <a:cs typeface="NikoshBAN" pitchFamily="2" charset="0"/>
              </a:rPr>
              <a:t>–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533400"/>
            <a:ext cx="83058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1</a:t>
            </a:r>
            <a:r>
              <a:rPr lang="bn-BD" sz="28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। রক্তের উপাদান দুইটি । ক ) রক্ত রস ।খ ) রক্ত কণিকা । </a:t>
            </a:r>
          </a:p>
          <a:p>
            <a:r>
              <a:rPr lang="bn-BD" sz="28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২।রক্ত কণিকা তিন প্রকার । ক) লোহিত কণিকা । খ) শ্বেতকণিকা</a:t>
            </a:r>
          </a:p>
          <a:p>
            <a:r>
              <a:rPr lang="bn-BD" sz="28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as-IN" sz="28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গ ) </a:t>
            </a:r>
            <a:r>
              <a:rPr lang="bn-BD" sz="28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অণুচক্রিকা।</a:t>
            </a:r>
          </a:p>
          <a:p>
            <a:r>
              <a:rPr lang="bn-BD" sz="28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    </a:t>
            </a:r>
            <a:endParaRPr lang="en-US" sz="2800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38400" y="8382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95400" y="609600"/>
            <a:ext cx="61722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দলিয় কাজ- </a:t>
            </a:r>
          </a:p>
          <a:p>
            <a:r>
              <a:rPr lang="bn-BD" sz="2800" dirty="0" smtClean="0">
                <a:solidFill>
                  <a:srgbClr val="00FF00"/>
                </a:solidFill>
                <a:latin typeface="NikoshBAN" pitchFamily="2" charset="0"/>
                <a:cs typeface="NikoshBAN" pitchFamily="2" charset="0"/>
              </a:rPr>
              <a:t>রক্তের কাজ গুলি লিখ।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62200" y="381000"/>
            <a:ext cx="6172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10B058"/>
                </a:solidFill>
                <a:latin typeface="NikoshBAN" pitchFamily="2" charset="0"/>
                <a:cs typeface="NikoshBAN" pitchFamily="2" charset="0"/>
              </a:rPr>
              <a:t>মূল্যায়ন-</a:t>
            </a:r>
          </a:p>
          <a:p>
            <a:r>
              <a:rPr lang="bn-BD" sz="28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ক) রক্ত কী ?</a:t>
            </a:r>
          </a:p>
          <a:p>
            <a:r>
              <a:rPr lang="bn-BD" sz="28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খ) রক্ত লাল দেখায় কেন ? </a:t>
            </a:r>
          </a:p>
          <a:p>
            <a:r>
              <a:rPr lang="bn-BD" sz="28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গ) লোহিত কনিকার কাজ কী ? </a:t>
            </a:r>
            <a:endParaRPr lang="en-US" sz="2800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121</Words>
  <Application>Microsoft Office PowerPoint</Application>
  <PresentationFormat>On-screen Show (4:3)</PresentationFormat>
  <Paragraphs>27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Concourse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BCC</dc:creator>
  <cp:lastModifiedBy>bashar</cp:lastModifiedBy>
  <cp:revision>71</cp:revision>
  <dcterms:created xsi:type="dcterms:W3CDTF">2006-08-16T00:00:00Z</dcterms:created>
  <dcterms:modified xsi:type="dcterms:W3CDTF">2013-12-07T08:42:41Z</dcterms:modified>
</cp:coreProperties>
</file>