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855" y="914400"/>
            <a:ext cx="8991599" cy="538609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নামঃ  শান্তা আচার্য্য </a:t>
            </a:r>
          </a:p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সহকারী শিক্ষক (বিজ্ঞান)    </a:t>
            </a:r>
          </a:p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কালামুনশি উচ্চ বিদ্যালয় । </a:t>
            </a:r>
          </a:p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কবিরহাট , নোয়াখালী ।      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D:\1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1" y="238422"/>
            <a:ext cx="2895600" cy="246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G:\FRUITS OF BANGLADESH বাংলাদেশের ফল । _ Facebook_files\23423_364907630019_702068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495800"/>
            <a:ext cx="4572000" cy="22098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562600" y="5791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পাতা</a:t>
            </a:r>
            <a:r>
              <a:rPr lang="en-US" sz="3600" dirty="0" smtClean="0"/>
              <a:t> </a:t>
            </a:r>
            <a:r>
              <a:rPr lang="bn-BD" sz="3600" dirty="0" smtClean="0"/>
              <a:t>কপি 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638800" y="335280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     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206986" y="2743200"/>
            <a:ext cx="120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F:\content\Content devolopment\rani\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166255"/>
            <a:ext cx="3047893" cy="2539310"/>
          </a:xfrm>
          <a:prstGeom prst="rect">
            <a:avLst/>
          </a:prstGeom>
          <a:noFill/>
        </p:spPr>
      </p:pic>
      <p:pic>
        <p:nvPicPr>
          <p:cNvPr id="2051" name="Picture 3" descr="F:\content\Content devolopment\rani\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55" y="166255"/>
            <a:ext cx="3124200" cy="2438400"/>
          </a:xfrm>
          <a:prstGeom prst="rect">
            <a:avLst/>
          </a:prstGeom>
          <a:noFill/>
        </p:spPr>
      </p:pic>
      <p:pic>
        <p:nvPicPr>
          <p:cNvPr id="2052" name="Picture 4" descr="F:\content\Content devolopment\rani\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48891" y="166255"/>
            <a:ext cx="2514600" cy="25146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914400" y="2819400"/>
            <a:ext cx="914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লিচু 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3733800" y="2819400"/>
            <a:ext cx="15808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/>
              <a:t>কাঁঠাল 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6629400" y="2819400"/>
            <a:ext cx="1737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সুষম খাদ্য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228600"/>
            <a:ext cx="8763000" cy="606319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শ্রেণীঃ ষষ্ঠ          বিষয়ঃ কৃষি শিক্ষা </a:t>
            </a:r>
          </a:p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অধ্যায়ঃ৫ম </a:t>
            </a:r>
          </a:p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কৃষিজ উৎপাদন ।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1371600"/>
            <a:ext cx="8458200" cy="43396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১।  উদ্যান ও মাঠ ফসলের সম্পর্কে জানতে পারবে । 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২।শাক সবজি উৎপাদনের চিএসহ ব্যাখ্যা করতে পারবে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7400" y="1752600"/>
            <a:ext cx="7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     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304800"/>
            <a:ext cx="4090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G:\rcarnation_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14800"/>
            <a:ext cx="4267200" cy="2514600"/>
          </a:xfrm>
          <a:prstGeom prst="rect">
            <a:avLst/>
          </a:prstGeom>
          <a:noFill/>
        </p:spPr>
      </p:pic>
      <p:pic>
        <p:nvPicPr>
          <p:cNvPr id="2052" name="Picture 4" descr="G:\200px-Common_car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0"/>
            <a:ext cx="4495800" cy="35814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438400" y="3581400"/>
            <a:ext cx="793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পাখি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1800" y="381000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/>
              <a:t>মাছ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601980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/>
              <a:t>ফুল </a:t>
            </a:r>
            <a:endParaRPr lang="en-US" dirty="0"/>
          </a:p>
        </p:txBody>
      </p:sp>
      <p:pic>
        <p:nvPicPr>
          <p:cNvPr id="1026" name="Picture 2" descr="F:\content\Content devolopment\rani\1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4419600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133600"/>
            <a:ext cx="8686800" cy="286232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১। মাছের দৈহিক চিএ বর্ননা কর ।           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২। ফুলকে  আমরা এত ভালবাসি কেন ?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49336" y="0"/>
            <a:ext cx="3124200" cy="166199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দলীয় কাজ 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8915400" cy="59708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        মূল্যায়ন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১।আমিষ কি ? </a:t>
            </a:r>
          </a:p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২।ফুল কিকি কাজে লাগে ? </a:t>
            </a:r>
          </a:p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৩।চিত্রে পাখিটির নাম কি ?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762000"/>
            <a:ext cx="9144000" cy="58785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        বাড়ীর কাজ               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১। একটি মাছের অর্থনৈতিক গুরুত্ব আলোচনা  কর ।</a:t>
            </a:r>
          </a:p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২। একটি ফুলের চিত্র অংকন করে আনবে 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2362200"/>
            <a:ext cx="8839200" cy="144655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সবাইকে ধন্যবাদ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D:\fbearc_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75"/>
            <a:ext cx="4343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gerbe_s - Cop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1153" y="3822605"/>
            <a:ext cx="4442847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124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Doel-1612i3</cp:lastModifiedBy>
  <cp:revision>55</cp:revision>
  <dcterms:created xsi:type="dcterms:W3CDTF">2006-08-16T00:00:00Z</dcterms:created>
  <dcterms:modified xsi:type="dcterms:W3CDTF">2013-12-07T04:51:05Z</dcterms:modified>
</cp:coreProperties>
</file>