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5"/>
  </p:notesMasterIdLst>
  <p:sldIdLst>
    <p:sldId id="256" r:id="rId5"/>
    <p:sldId id="258" r:id="rId6"/>
    <p:sldId id="257" r:id="rId7"/>
    <p:sldId id="259" r:id="rId8"/>
    <p:sldId id="260" r:id="rId9"/>
    <p:sldId id="265" r:id="rId10"/>
    <p:sldId id="261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35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FE9B8-0437-401D-A79F-2A53B532A2EC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23C33-6C09-49A8-8B8D-2849FCBBD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23C33-6C09-49A8-8B8D-2849FCBBD11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143000" y="1219200"/>
            <a:ext cx="495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শেফালী রানী দাস</a:t>
            </a:r>
          </a:p>
          <a:p>
            <a:pPr algn="just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 সহকারী শিক্ষক</a:t>
            </a:r>
          </a:p>
          <a:p>
            <a:pPr algn="just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   করম  বক্স আদর্শ উচ্চ বিদ্যালয়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27432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কবির হাট , নোয়াখালী</a:t>
            </a:r>
            <a:r>
              <a:rPr lang="bn-BD" sz="20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04800" y="762000"/>
            <a:ext cx="624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সবাইকে ধন্যবাদ।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China ros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080146"/>
            <a:ext cx="4343400" cy="44730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8600"/>
            <a:ext cx="3051928" cy="228600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240" y="171450"/>
            <a:ext cx="3026496" cy="2266950"/>
          </a:xfrm>
          <a:prstGeom prst="rect">
            <a:avLst/>
          </a:prstGeom>
        </p:spPr>
      </p:pic>
      <p:pic>
        <p:nvPicPr>
          <p:cNvPr id="6" name="Picture 5" descr="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" y="2895600"/>
            <a:ext cx="2747250" cy="3524250"/>
          </a:xfrm>
          <a:prstGeom prst="rect">
            <a:avLst/>
          </a:prstGeom>
        </p:spPr>
      </p:pic>
      <p:pic>
        <p:nvPicPr>
          <p:cNvPr id="7" name="Picture 6" descr="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37226" y="2686050"/>
            <a:ext cx="2545748" cy="3790950"/>
          </a:xfrm>
          <a:prstGeom prst="rect">
            <a:avLst/>
          </a:prstGeom>
        </p:spPr>
      </p:pic>
      <p:pic>
        <p:nvPicPr>
          <p:cNvPr id="8" name="Picture 7" descr="10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0" y="3581400"/>
            <a:ext cx="2943225" cy="2771774"/>
          </a:xfrm>
          <a:prstGeom prst="rect">
            <a:avLst/>
          </a:prstGeom>
        </p:spPr>
      </p:pic>
      <p:pic>
        <p:nvPicPr>
          <p:cNvPr id="9" name="Picture 8" descr="5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1775" y="152400"/>
            <a:ext cx="2562225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66800" y="1143000"/>
            <a:ext cx="51054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দশম শ্রেণী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বিষয় সাধারণ বিজ্ঞান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৩য়  অধ্যায়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পুষ্টি , খাদ্য ও খাদ্যাভ্যাস</a:t>
            </a:r>
          </a:p>
          <a:p>
            <a:endParaRPr lang="bn-BD" sz="2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685800"/>
            <a:ext cx="784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পুষ্টি কি তা জানতে পারবে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২।খাদ্যের উপাদান ও উৎস বর্ণনা করতে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৩।ভিটামিনের প্রয়োজনীয়তা ব্যাখ্যা করতে পারবে। 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4572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জীব মাত্র ই খাদ্য গ্রহণ করে  বেঁচে থাকে। খাদ্য  অনেক  গুলো রাসায়নিক বস্তুর সমনয়ের গঠিত । এই রাসায়নিক বস্তু গুলোকে খাদ্য উপাদান বলে । এই উপাদান গুলোর মধ্যে পুষ্টি নিহিত ,তাই খাদ্য উপাদানকে পুষ্টি উপাদান ও বলা হল ।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828800"/>
            <a:ext cx="4501598" cy="3371850"/>
          </a:xfrm>
          <a:prstGeom prst="rect">
            <a:avLst/>
          </a:prstGeom>
        </p:spPr>
      </p:pic>
      <p:pic>
        <p:nvPicPr>
          <p:cNvPr id="5" name="Picture 4" descr="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4774" y="1885950"/>
            <a:ext cx="4298134" cy="3219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52400"/>
            <a:ext cx="4557230" cy="2876550"/>
          </a:xfrm>
          <a:prstGeom prst="rect">
            <a:avLst/>
          </a:prstGeom>
        </p:spPr>
      </p:pic>
      <p:pic>
        <p:nvPicPr>
          <p:cNvPr id="5" name="Picture 4" descr="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3124200"/>
            <a:ext cx="4450730" cy="33337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5800" y="129540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দলীয়কাজ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আমিষ জাতীয় খাবারের উৎস ও কাজ লিখ?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6764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১- খাদ্য কি?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২খাদ্যের  উপাদান  কয়  টি ও কি কি?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৩।কিসের  অভাবে গল গণ্ড রোগ হয়?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21920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বাড়ীর কাজঃ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১- ভিটামিন এ- এর অভাব জনিত ফল ও প্রতিকার লিখে আনবে।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145</Words>
  <Application>Microsoft Office PowerPoint</Application>
  <PresentationFormat>On-screen Show (4:3)</PresentationFormat>
  <Paragraphs>24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Office Theme</vt:lpstr>
      <vt:lpstr>Flow</vt:lpstr>
      <vt:lpstr>Civic</vt:lpstr>
      <vt:lpstr>Equity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86</cp:revision>
  <dcterms:created xsi:type="dcterms:W3CDTF">2006-08-16T00:00:00Z</dcterms:created>
  <dcterms:modified xsi:type="dcterms:W3CDTF">2013-12-07T04:42:19Z</dcterms:modified>
</cp:coreProperties>
</file>