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  <p:sldMasterId id="2147484236" r:id="rId2"/>
  </p:sldMasterIdLst>
  <p:notesMasterIdLst>
    <p:notesMasterId r:id="rId13"/>
  </p:notesMasterIdLst>
  <p:sldIdLst>
    <p:sldId id="262" r:id="rId3"/>
    <p:sldId id="260" r:id="rId4"/>
    <p:sldId id="256" r:id="rId5"/>
    <p:sldId id="261" r:id="rId6"/>
    <p:sldId id="263" r:id="rId7"/>
    <p:sldId id="268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0099CC"/>
    <a:srgbClr val="599985"/>
    <a:srgbClr val="D2CE20"/>
    <a:srgbClr val="9933FF"/>
    <a:srgbClr val="4941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507" autoAdjust="0"/>
  </p:normalViewPr>
  <p:slideViewPr>
    <p:cSldViewPr>
      <p:cViewPr varScale="1">
        <p:scale>
          <a:sx n="75" d="100"/>
          <a:sy n="75" d="100"/>
        </p:scale>
        <p:origin x="-8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C004-1869-4B55-AF42-CC164A033871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B682-A24A-4FB7-A589-7423871CB0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762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ভাশানি রানী ঘোষ </a:t>
            </a:r>
          </a:p>
          <a:p>
            <a:r>
              <a:rPr lang="bn-BD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হাজির হাট হামেদিয়া উচ্চ বিদ্যালয়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6172200" cy="4629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14600" y="1752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কবির</a:t>
            </a:r>
            <a:r>
              <a:rPr lang="en-US" dirty="0" err="1" smtClean="0"/>
              <a:t>হাট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ea6c8e63d096d87ad7e2c7dff50f5e201204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3886200" cy="4572000"/>
          </a:xfrm>
          <a:prstGeom prst="rect">
            <a:avLst/>
          </a:prstGeom>
        </p:spPr>
      </p:pic>
      <p:pic>
        <p:nvPicPr>
          <p:cNvPr id="3" name="Picture 2" descr="begum rokey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4015192" cy="4818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943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রোকেয়া সাখাওয়াত হোসেন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0" y="6553200"/>
            <a:ext cx="44704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905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latin typeface="Wingdings 3" pitchFamily="18" charset="2"/>
            </a:endParaRPr>
          </a:p>
          <a:p>
            <a:endParaRPr lang="en-US" dirty="0">
              <a:latin typeface="Wingdings 3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13716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সপ্তম শ্রেণী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 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09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 –রোকেয়া সাখাওয়াত হোসেন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dirty="0" smtClean="0"/>
              <a:t>   </a:t>
            </a:r>
          </a:p>
          <a:p>
            <a:r>
              <a:rPr lang="bn-BD" dirty="0" smtClean="0"/>
              <a:t> </a:t>
            </a:r>
          </a:p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838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1524000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– শিক্ষাথীরা বেগম রোকেয়া সম্পর্কে জানতে পারবে.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২- শিক্ষাথীরা রোকেয়া প্রকাশিত অব রোধ বাসিনী সম্পর্কে জানতে পারবে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৩- শিক্ষাথীরা বেগম রোকেয়া সময়ে নারীর অবস্থা কেমন ছিল তা ব্যাখ্যা করতে পারবে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228600"/>
            <a:ext cx="8001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রোকেয়া সাখাওয়াত হোসেন বাংলাদেশের  নারী আন্দেলনের অগ্রদূত ছিলেন ।বিশ শতকের শুরুর দিকে যখন এদেশের নারী শিক্ষা-দীক্ষা ও সকল অধিকার বঞ্চিত  ছিলেন তখন তিনি একক চেষ্টায় মেয়েদের শিক্ষার জন্য আন্দোলন করে । তার এই আন্দেলনের হাতিয়ার ছিল কলম –লেখা লেখি . রোকেয়া বাঙালি মুসলমান মেয়েদের শিক্ষিত করার জন্য শুধু স্কুলই প্রতিষ্ঠ করেন নি, ঘরে ঘরে গিয়ে মেয়েদেরকে স্কুলে পাঠানোরজন্য বাবা মায়ের কাছে আবেদন-নিবেদন করেছেন. এই কাজে তিনি ছিলেন একজন  নিরলস পরি শ্রমী কর্মী. তাঁর অক্লান্ত প্রচেষ্টার ফলে নারীশিক্ষার অগ্রগতি সূচিত হয়. মেয়েরা ধীরে ধীরে শিক্ষার আলোর দিকে এগোতে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09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রোকেয়া১৮৮০সালে জন্মগ্রহণ করেন। নারীবাদী লেখকরা রোকেয়াকে উপমহাদেশের প্রথম নারীবাদী হিসেবে উল্লেখ করেছেনতিনি১৯৩২ সালে মৃত্যু বরণ করেন। রোকেয়া অব রোধবাসিনী হচ্ছে তার প্রকাশিত বইয়ের নাম।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59998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59998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524000"/>
            <a:ext cx="3876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2860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শিক্ষাথীদেরকে পাচঁটি দলে ভাগ করে দলীয় কাজ করতে দেব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0480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বেগম রো কেয়ার পাঁচটি বইয়ের নাম লিখ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228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শিক্ষাথীরা আজকের পাঠ কত টুকু অবগত করতে পেরেছে তাদের মূল্যায়নের জন্য নিম্নে প্রশ্ন গুলো করবোঃ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১-রোকেয়া কত সালে জন্মগ্রহণ করেন?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২-রোকেয়া কত সালে মৃত্যু বরণ করেন?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457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4941DF"/>
                </a:solidFill>
                <a:latin typeface="NikoshBAN" pitchFamily="2" charset="0"/>
                <a:cs typeface="NikoshBAN" pitchFamily="2" charset="0"/>
              </a:rPr>
              <a:t>বাড়ীয় কাজ</a:t>
            </a:r>
            <a:endParaRPr lang="en-US" sz="3600" b="1" dirty="0">
              <a:solidFill>
                <a:srgbClr val="4941D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2860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রোকেয়াকে কেন নারী শিক্ষার অগ্রদূত বলা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244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Concourse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108</cp:revision>
  <dcterms:created xsi:type="dcterms:W3CDTF">2006-08-16T00:00:00Z</dcterms:created>
  <dcterms:modified xsi:type="dcterms:W3CDTF">2013-12-06T06:34:32Z</dcterms:modified>
</cp:coreProperties>
</file>