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6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9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A1CF-2C32-459A-8748-67F855CE6E0A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A232-2F62-4AE0-BEDD-DFD3EFE0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3993" y="914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মোহাম্মদ আহসান উল্লাহ্‌  </a:t>
            </a:r>
          </a:p>
          <a:p>
            <a:r>
              <a:rPr lang="bn-BD" sz="3600" dirty="0" smtClean="0"/>
              <a:t>          সহকারী শিক্ষক</a:t>
            </a:r>
          </a:p>
          <a:p>
            <a:r>
              <a:rPr lang="bn-BD" sz="3600" dirty="0" smtClean="0"/>
              <a:t>         রামেশ্বর পুর এম, এম,হাই স্কুল।</a:t>
            </a:r>
          </a:p>
          <a:p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533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mtClean="0"/>
              <a:t>পরিচিতি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3120" y="2634734"/>
            <a:ext cx="668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কবির হাট , নোয়াখালী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94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9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dirty="0" smtClean="0"/>
              <a:t>শ্রেনি- দশম</a:t>
            </a:r>
          </a:p>
          <a:p>
            <a:r>
              <a:rPr lang="bn-BD" dirty="0" smtClean="0"/>
              <a:t>বিষয়- সাধারন বিজ্ঞান</a:t>
            </a:r>
          </a:p>
          <a:p>
            <a:r>
              <a:rPr lang="bn-BD" dirty="0" smtClean="0"/>
              <a:t>অধ্যায়-দশম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76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দুটি সম্পূর্ন ফুলের চিহ্নিত চিত্র  অংকন করে আনবে।</a:t>
            </a:r>
          </a:p>
          <a:p>
            <a:r>
              <a:rPr lang="bn-BD" dirty="0"/>
              <a:t>পাঁচটি ফুলের নাম লিখে আনবে।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743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বাড়ির কাজ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dirty="0" smtClean="0"/>
              <a:t>ফুলের রঙ্গিন অংশকে কি  বলে?</a:t>
            </a:r>
          </a:p>
          <a:p>
            <a:r>
              <a:rPr lang="bn-BD" dirty="0" smtClean="0"/>
              <a:t>ফুলের চতুর্থ স্তবক কে কি বোলে?</a:t>
            </a:r>
          </a:p>
          <a:p>
            <a:r>
              <a:rPr lang="bn-BD" dirty="0" smtClean="0"/>
              <a:t>ফুলের সর্বশেষ অংশের নাম কি?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638" y="1600200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একটি  ফুলের  বিভিন্ন  অংশ  পর্যবেক্ষন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1143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050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একটি সম্পূর্ন ফুলের পাঁচটি অংশ থাকে। জথা-</a:t>
            </a:r>
          </a:p>
          <a:p>
            <a:r>
              <a:rPr lang="bn-BD" dirty="0" smtClean="0"/>
              <a:t>১।বৃন্ত </a:t>
            </a:r>
          </a:p>
          <a:p>
            <a:r>
              <a:rPr lang="bn-BD" dirty="0" smtClean="0"/>
              <a:t>২।বৃতি</a:t>
            </a:r>
          </a:p>
          <a:p>
            <a:r>
              <a:rPr lang="bn-BD" dirty="0" smtClean="0"/>
              <a:t>৩।দল মণ্ডল</a:t>
            </a:r>
          </a:p>
          <a:p>
            <a:r>
              <a:rPr lang="bn-BD" dirty="0" smtClean="0"/>
              <a:t>৪।পুং স্তবক</a:t>
            </a:r>
          </a:p>
          <a:p>
            <a:r>
              <a:rPr lang="bn-BD" dirty="0" smtClean="0"/>
              <a:t>৫।স্ত্রী স্তবক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উপস্থাপনা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541" y="151901"/>
            <a:ext cx="1108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/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১।ছাত্ররা বিভিন্ন  ফুল চিনতে  পারবে ।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২।ফুলের বিভিন্ন অংশ চিনতে পারবে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ফুলের বিভিন্ন অংশের কাজ জানতে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-640080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1632857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-4657636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-5828936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342900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-4267200"/>
            <a:ext cx="9144000" cy="6858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flipV="1">
            <a:off x="8287658" y="-1957254"/>
            <a:ext cx="3940628" cy="1457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2693158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মূল্যায়ন</a:t>
            </a:r>
          </a:p>
          <a:p>
            <a:r>
              <a:rPr lang="bn-BD" dirty="0" smtClean="0"/>
              <a:t>ফুলের সর্বনিম্ন অংশকে কি বলে ?</a:t>
            </a:r>
          </a:p>
          <a:p>
            <a:r>
              <a:rPr lang="bn-BD" dirty="0" smtClean="0"/>
              <a:t>ফুলের রঙ্গিন অংশের নাম কি ?</a:t>
            </a:r>
          </a:p>
          <a:p>
            <a:r>
              <a:rPr lang="bn-BD" dirty="0" smtClean="0"/>
              <a:t>ফুলে রং এবং গন্ধ  কেন থাকে ?</a:t>
            </a: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534" y="196334"/>
            <a:ext cx="515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mtClean="0"/>
              <a:t>শিখন ফল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145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36</cp:revision>
  <dcterms:created xsi:type="dcterms:W3CDTF">2006-08-16T00:00:00Z</dcterms:created>
  <dcterms:modified xsi:type="dcterms:W3CDTF">2013-12-03T06:06:08Z</dcterms:modified>
</cp:coreProperties>
</file>